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notesMasterIdLst>
    <p:notesMasterId r:id="rId11"/>
  </p:notesMasterIdLst>
  <p:sldIdLst>
    <p:sldId id="256" r:id="rId2"/>
    <p:sldId id="259" r:id="rId3"/>
    <p:sldId id="260" r:id="rId4"/>
    <p:sldId id="257" r:id="rId5"/>
    <p:sldId id="264" r:id="rId6"/>
    <p:sldId id="258" r:id="rId7"/>
    <p:sldId id="261" r:id="rId8"/>
    <p:sldId id="265" r:id="rId9"/>
    <p:sldId id="266" r:id="rId10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92" autoAdjust="0"/>
    <p:restoredTop sz="41166" autoAdjust="0"/>
  </p:normalViewPr>
  <p:slideViewPr>
    <p:cSldViewPr snapToGrid="0">
      <p:cViewPr varScale="1">
        <p:scale>
          <a:sx n="26" d="100"/>
          <a:sy n="26" d="100"/>
        </p:scale>
        <p:origin x="206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10" Type="http://schemas.openxmlformats.org/officeDocument/2006/relationships/image" Target="../media/image17.svg"/><Relationship Id="rId4" Type="http://schemas.openxmlformats.org/officeDocument/2006/relationships/image" Target="../media/image11.svg"/><Relationship Id="rId9" Type="http://schemas.openxmlformats.org/officeDocument/2006/relationships/image" Target="../media/image16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10" Type="http://schemas.openxmlformats.org/officeDocument/2006/relationships/image" Target="../media/image17.svg"/><Relationship Id="rId4" Type="http://schemas.openxmlformats.org/officeDocument/2006/relationships/image" Target="../media/image11.svg"/><Relationship Id="rId9" Type="http://schemas.openxmlformats.org/officeDocument/2006/relationships/image" Target="../media/image1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998DCA5-8C13-4988-B835-FADA5321D030}" type="doc">
      <dgm:prSet loTypeId="urn:microsoft.com/office/officeart/2018/2/layout/IconLabelList" loCatId="icon" qsTypeId="urn:microsoft.com/office/officeart/2005/8/quickstyle/simple4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1BBC0C6E-894B-4F38-839F-6AA541F7E978}">
      <dgm:prSet/>
      <dgm:spPr/>
      <dgm:t>
        <a:bodyPr/>
        <a:lstStyle/>
        <a:p>
          <a:pPr>
            <a:lnSpc>
              <a:spcPct val="100000"/>
            </a:lnSpc>
          </a:pPr>
          <a:r>
            <a:rPr lang="en-AU" dirty="0"/>
            <a:t>(Self Checks)</a:t>
          </a:r>
        </a:p>
        <a:p>
          <a:pPr>
            <a:lnSpc>
              <a:spcPct val="100000"/>
            </a:lnSpc>
          </a:pPr>
          <a:r>
            <a:rPr lang="en-AU" dirty="0"/>
            <a:t>Job Search Toolkit </a:t>
          </a:r>
          <a:endParaRPr lang="en-US" dirty="0"/>
        </a:p>
      </dgm:t>
    </dgm:pt>
    <dgm:pt modelId="{1346116C-028D-43B1-817D-3862E29E78A7}" type="parTrans" cxnId="{A6E5F364-950D-4B2D-8023-0123BB483EE6}">
      <dgm:prSet/>
      <dgm:spPr/>
      <dgm:t>
        <a:bodyPr/>
        <a:lstStyle/>
        <a:p>
          <a:endParaRPr lang="en-US"/>
        </a:p>
      </dgm:t>
    </dgm:pt>
    <dgm:pt modelId="{B26F65DE-B127-49C0-A235-E560A4CAC32C}" type="sibTrans" cxnId="{A6E5F364-950D-4B2D-8023-0123BB483EE6}">
      <dgm:prSet/>
      <dgm:spPr/>
      <dgm:t>
        <a:bodyPr/>
        <a:lstStyle/>
        <a:p>
          <a:endParaRPr lang="en-US"/>
        </a:p>
      </dgm:t>
    </dgm:pt>
    <dgm:pt modelId="{3828875B-7816-41ED-AE0D-9EB85EE3E553}">
      <dgm:prSet/>
      <dgm:spPr/>
      <dgm:t>
        <a:bodyPr/>
        <a:lstStyle/>
        <a:p>
          <a:pPr>
            <a:lnSpc>
              <a:spcPct val="100000"/>
            </a:lnSpc>
          </a:pPr>
          <a:r>
            <a:rPr lang="en-AU" dirty="0"/>
            <a:t>Set up a Diary and Journal List Target Organisations</a:t>
          </a:r>
        </a:p>
        <a:p>
          <a:pPr>
            <a:lnSpc>
              <a:spcPct val="100000"/>
            </a:lnSpc>
          </a:pPr>
          <a:r>
            <a:rPr lang="en-AU" dirty="0"/>
            <a:t>Prioritise and Familiarise</a:t>
          </a:r>
          <a:endParaRPr lang="en-US" dirty="0"/>
        </a:p>
      </dgm:t>
    </dgm:pt>
    <dgm:pt modelId="{EF5C448F-EBAA-454F-8A59-37B4E03755CE}" type="parTrans" cxnId="{592F2AC8-E078-4C78-927D-1C535036DD09}">
      <dgm:prSet/>
      <dgm:spPr/>
      <dgm:t>
        <a:bodyPr/>
        <a:lstStyle/>
        <a:p>
          <a:endParaRPr lang="en-US"/>
        </a:p>
      </dgm:t>
    </dgm:pt>
    <dgm:pt modelId="{FEC59D1B-1B54-44AB-A0D1-5EFC0A81D779}" type="sibTrans" cxnId="{592F2AC8-E078-4C78-927D-1C535036DD09}">
      <dgm:prSet/>
      <dgm:spPr/>
      <dgm:t>
        <a:bodyPr/>
        <a:lstStyle/>
        <a:p>
          <a:endParaRPr lang="en-US"/>
        </a:p>
      </dgm:t>
    </dgm:pt>
    <dgm:pt modelId="{1EF01D57-9327-4806-BCB9-64CF67064544}">
      <dgm:prSet/>
      <dgm:spPr/>
      <dgm:t>
        <a:bodyPr/>
        <a:lstStyle/>
        <a:p>
          <a:pPr>
            <a:lnSpc>
              <a:spcPct val="100000"/>
            </a:lnSpc>
          </a:pPr>
          <a:r>
            <a:rPr lang="en-AU" dirty="0"/>
            <a:t>Register with Professional Associations / Identify Business Associations and other Professionals</a:t>
          </a:r>
          <a:endParaRPr lang="en-US" dirty="0"/>
        </a:p>
      </dgm:t>
    </dgm:pt>
    <dgm:pt modelId="{1E913296-3BCD-468C-BB09-3CC19EB81C97}" type="parTrans" cxnId="{0AB29FD2-6963-4E86-BA2E-3A24E3E5F5AF}">
      <dgm:prSet/>
      <dgm:spPr/>
      <dgm:t>
        <a:bodyPr/>
        <a:lstStyle/>
        <a:p>
          <a:endParaRPr lang="en-US"/>
        </a:p>
      </dgm:t>
    </dgm:pt>
    <dgm:pt modelId="{989FD25E-94B2-4247-874E-BEB8AD9745D3}" type="sibTrans" cxnId="{0AB29FD2-6963-4E86-BA2E-3A24E3E5F5AF}">
      <dgm:prSet/>
      <dgm:spPr/>
      <dgm:t>
        <a:bodyPr/>
        <a:lstStyle/>
        <a:p>
          <a:endParaRPr lang="en-US"/>
        </a:p>
      </dgm:t>
    </dgm:pt>
    <dgm:pt modelId="{62282E2E-2F41-4731-A9C9-DB58FC2589EB}">
      <dgm:prSet/>
      <dgm:spPr/>
      <dgm:t>
        <a:bodyPr/>
        <a:lstStyle/>
        <a:p>
          <a:pPr>
            <a:lnSpc>
              <a:spcPct val="100000"/>
            </a:lnSpc>
          </a:pPr>
          <a:endParaRPr lang="en-AU" dirty="0"/>
        </a:p>
      </dgm:t>
    </dgm:pt>
    <dgm:pt modelId="{BB916D3F-3C1D-4E87-952D-FBD75D2364BF}" type="parTrans" cxnId="{77B3DFFF-623A-4346-ABFA-94E57D9B7C84}">
      <dgm:prSet/>
      <dgm:spPr/>
      <dgm:t>
        <a:bodyPr/>
        <a:lstStyle/>
        <a:p>
          <a:endParaRPr lang="en-US"/>
        </a:p>
      </dgm:t>
    </dgm:pt>
    <dgm:pt modelId="{C19B4792-A6BC-405A-B408-DFFDE8D602A0}" type="sibTrans" cxnId="{77B3DFFF-623A-4346-ABFA-94E57D9B7C84}">
      <dgm:prSet/>
      <dgm:spPr/>
      <dgm:t>
        <a:bodyPr/>
        <a:lstStyle/>
        <a:p>
          <a:endParaRPr lang="en-US"/>
        </a:p>
      </dgm:t>
    </dgm:pt>
    <dgm:pt modelId="{0FE3227F-FA17-4F51-B17D-5C3CE9996C03}">
      <dgm:prSet/>
      <dgm:spPr/>
      <dgm:t>
        <a:bodyPr/>
        <a:lstStyle/>
        <a:p>
          <a:pPr>
            <a:lnSpc>
              <a:spcPct val="100000"/>
            </a:lnSpc>
          </a:pPr>
          <a:r>
            <a:rPr lang="en-AU" dirty="0"/>
            <a:t>Have a Plan B to consider different occupational areas (in line with your skills and strengths) and / or volunteer work</a:t>
          </a:r>
          <a:endParaRPr lang="en-US" dirty="0"/>
        </a:p>
      </dgm:t>
    </dgm:pt>
    <dgm:pt modelId="{6362870C-BD35-4CC7-943C-48807ADF3D14}" type="parTrans" cxnId="{9F238F19-030F-4C35-A394-F71EB0B155FA}">
      <dgm:prSet/>
      <dgm:spPr/>
      <dgm:t>
        <a:bodyPr/>
        <a:lstStyle/>
        <a:p>
          <a:endParaRPr lang="en-US"/>
        </a:p>
      </dgm:t>
    </dgm:pt>
    <dgm:pt modelId="{9C9D2B0D-03A9-4E43-8D64-14F483D436D3}" type="sibTrans" cxnId="{9F238F19-030F-4C35-A394-F71EB0B155FA}">
      <dgm:prSet/>
      <dgm:spPr/>
      <dgm:t>
        <a:bodyPr/>
        <a:lstStyle/>
        <a:p>
          <a:endParaRPr lang="en-US"/>
        </a:p>
      </dgm:t>
    </dgm:pt>
    <dgm:pt modelId="{6DB1988F-0775-4739-8202-F5456F4B96AC}" type="pres">
      <dgm:prSet presAssocID="{1998DCA5-8C13-4988-B835-FADA5321D030}" presName="root" presStyleCnt="0">
        <dgm:presLayoutVars>
          <dgm:dir/>
          <dgm:resizeHandles val="exact"/>
        </dgm:presLayoutVars>
      </dgm:prSet>
      <dgm:spPr/>
    </dgm:pt>
    <dgm:pt modelId="{E314155C-70D0-4927-B7DE-F3F801EAC432}" type="pres">
      <dgm:prSet presAssocID="{1BBC0C6E-894B-4F38-839F-6AA541F7E978}" presName="compNode" presStyleCnt="0"/>
      <dgm:spPr/>
    </dgm:pt>
    <dgm:pt modelId="{CE659421-755D-4564-B1A6-1C9F2D5494DC}" type="pres">
      <dgm:prSet presAssocID="{1BBC0C6E-894B-4F38-839F-6AA541F7E978}" presName="iconRect" presStyleLbl="node1" presStyleIdx="0" presStyleCnt="5" custLinFactNeighborX="1814" custLinFactNeighborY="48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iefcase"/>
        </a:ext>
      </dgm:extLst>
    </dgm:pt>
    <dgm:pt modelId="{931512A1-4979-48CA-9B2C-0BA89F3582D3}" type="pres">
      <dgm:prSet presAssocID="{1BBC0C6E-894B-4F38-839F-6AA541F7E978}" presName="spaceRect" presStyleCnt="0"/>
      <dgm:spPr/>
    </dgm:pt>
    <dgm:pt modelId="{62881B39-64EE-4E3A-95FA-5D58D505E2ED}" type="pres">
      <dgm:prSet presAssocID="{1BBC0C6E-894B-4F38-839F-6AA541F7E978}" presName="textRect" presStyleLbl="revTx" presStyleIdx="0" presStyleCnt="5" custScaleY="91311">
        <dgm:presLayoutVars>
          <dgm:chMax val="1"/>
          <dgm:chPref val="1"/>
        </dgm:presLayoutVars>
      </dgm:prSet>
      <dgm:spPr/>
    </dgm:pt>
    <dgm:pt modelId="{A18148BA-1104-4DDD-A82A-A7586F87CF5E}" type="pres">
      <dgm:prSet presAssocID="{B26F65DE-B127-49C0-A235-E560A4CAC32C}" presName="sibTrans" presStyleCnt="0"/>
      <dgm:spPr/>
    </dgm:pt>
    <dgm:pt modelId="{8444A919-AA07-4C9F-AC2E-EDD9E85EEFC0}" type="pres">
      <dgm:prSet presAssocID="{3828875B-7816-41ED-AE0D-9EB85EE3E553}" presName="compNode" presStyleCnt="0"/>
      <dgm:spPr/>
    </dgm:pt>
    <dgm:pt modelId="{8B1BCE02-A88C-4813-ABC8-97DD1874E5EC}" type="pres">
      <dgm:prSet presAssocID="{3828875B-7816-41ED-AE0D-9EB85EE3E553}" presName="iconRect" presStyleLbl="node1" presStyleIdx="1" presStyleCnt="5" custLinFactX="202584" custLinFactNeighborX="300000" custLinFactNeighborY="-240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"/>
        </a:ext>
      </dgm:extLst>
    </dgm:pt>
    <dgm:pt modelId="{EAA0357C-9AF7-4D74-A28F-7B22672EA919}" type="pres">
      <dgm:prSet presAssocID="{3828875B-7816-41ED-AE0D-9EB85EE3E553}" presName="spaceRect" presStyleCnt="0"/>
      <dgm:spPr/>
    </dgm:pt>
    <dgm:pt modelId="{CCD4902D-29A5-40A9-B797-53C8747B1266}" type="pres">
      <dgm:prSet presAssocID="{3828875B-7816-41ED-AE0D-9EB85EE3E553}" presName="textRect" presStyleLbl="revTx" presStyleIdx="1" presStyleCnt="5">
        <dgm:presLayoutVars>
          <dgm:chMax val="1"/>
          <dgm:chPref val="1"/>
        </dgm:presLayoutVars>
      </dgm:prSet>
      <dgm:spPr/>
    </dgm:pt>
    <dgm:pt modelId="{0CB08C26-AAE4-46D8-81E8-518B07377C48}" type="pres">
      <dgm:prSet presAssocID="{FEC59D1B-1B54-44AB-A0D1-5EFC0A81D779}" presName="sibTrans" presStyleCnt="0"/>
      <dgm:spPr/>
    </dgm:pt>
    <dgm:pt modelId="{B90B00AA-D11D-4DC5-A2AC-7C8422B835C7}" type="pres">
      <dgm:prSet presAssocID="{1EF01D57-9327-4806-BCB9-64CF67064544}" presName="compNode" presStyleCnt="0"/>
      <dgm:spPr/>
    </dgm:pt>
    <dgm:pt modelId="{121B9D1D-4E5D-4C7A-BD4E-8FB0A53BF055}" type="pres">
      <dgm:prSet presAssocID="{1EF01D57-9327-4806-BCB9-64CF67064544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arth Globe Americas"/>
        </a:ext>
      </dgm:extLst>
    </dgm:pt>
    <dgm:pt modelId="{3ABCEB04-4762-4CFB-A568-44486ED615B1}" type="pres">
      <dgm:prSet presAssocID="{1EF01D57-9327-4806-BCB9-64CF67064544}" presName="spaceRect" presStyleCnt="0"/>
      <dgm:spPr/>
    </dgm:pt>
    <dgm:pt modelId="{90FC84B4-6937-46E0-999B-3C1B46ACA76D}" type="pres">
      <dgm:prSet presAssocID="{1EF01D57-9327-4806-BCB9-64CF67064544}" presName="textRect" presStyleLbl="revTx" presStyleIdx="2" presStyleCnt="5" custScaleY="101745">
        <dgm:presLayoutVars>
          <dgm:chMax val="1"/>
          <dgm:chPref val="1"/>
        </dgm:presLayoutVars>
      </dgm:prSet>
      <dgm:spPr/>
    </dgm:pt>
    <dgm:pt modelId="{D4091546-2FBA-46B2-AB26-DEB54BDEC3EB}" type="pres">
      <dgm:prSet presAssocID="{989FD25E-94B2-4247-874E-BEB8AD9745D3}" presName="sibTrans" presStyleCnt="0"/>
      <dgm:spPr/>
    </dgm:pt>
    <dgm:pt modelId="{B74E71AD-91DF-4C5B-81F4-047660D7AFBC}" type="pres">
      <dgm:prSet presAssocID="{62282E2E-2F41-4731-A9C9-DB58FC2589EB}" presName="compNode" presStyleCnt="0"/>
      <dgm:spPr/>
    </dgm:pt>
    <dgm:pt modelId="{BA386543-EC4A-4746-8212-C2F8760CF13E}" type="pres">
      <dgm:prSet presAssocID="{62282E2E-2F41-4731-A9C9-DB58FC2589EB}" presName="iconRect" presStyleLbl="node1" presStyleIdx="3" presStyleCnt="5" custLinFactX="-246635" custLinFactNeighborX="-300000" custLinFactNeighborY="5507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ist"/>
        </a:ext>
      </dgm:extLst>
    </dgm:pt>
    <dgm:pt modelId="{BBFDB953-D919-467E-AD38-D3724CA91D02}" type="pres">
      <dgm:prSet presAssocID="{62282E2E-2F41-4731-A9C9-DB58FC2589EB}" presName="spaceRect" presStyleCnt="0"/>
      <dgm:spPr/>
    </dgm:pt>
    <dgm:pt modelId="{CA78B4EC-850D-426D-8BF7-A72A7FB7A0F5}" type="pres">
      <dgm:prSet presAssocID="{62282E2E-2F41-4731-A9C9-DB58FC2589EB}" presName="textRect" presStyleLbl="revTx" presStyleIdx="3" presStyleCnt="5" custAng="11375364" custFlipVert="1" custScaleY="129204" custLinFactNeighborX="884" custLinFactNeighborY="-5437">
        <dgm:presLayoutVars>
          <dgm:chMax val="1"/>
          <dgm:chPref val="1"/>
        </dgm:presLayoutVars>
      </dgm:prSet>
      <dgm:spPr/>
    </dgm:pt>
    <dgm:pt modelId="{EC3796F0-3133-406B-AF6B-723CDE0AD633}" type="pres">
      <dgm:prSet presAssocID="{C19B4792-A6BC-405A-B408-DFFDE8D602A0}" presName="sibTrans" presStyleCnt="0"/>
      <dgm:spPr/>
    </dgm:pt>
    <dgm:pt modelId="{25C8E54D-4AE3-44E1-92A2-335C9AAE23D8}" type="pres">
      <dgm:prSet presAssocID="{0FE3227F-FA17-4F51-B17D-5C3CE9996C03}" presName="compNode" presStyleCnt="0"/>
      <dgm:spPr/>
    </dgm:pt>
    <dgm:pt modelId="{AE924B6C-93D2-4D31-80AA-9AD81571FE19}" type="pres">
      <dgm:prSet presAssocID="{0FE3227F-FA17-4F51-B17D-5C3CE9996C03}" presName="iconRect" presStyleLbl="node1" presStyleIdx="4" presStyleCnt="5" custLinFactNeighborX="-34030" custLinFactNeighborY="-11800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ouse"/>
        </a:ext>
      </dgm:extLst>
    </dgm:pt>
    <dgm:pt modelId="{C2D32D01-3C5F-4A06-99BF-B223138420D0}" type="pres">
      <dgm:prSet presAssocID="{0FE3227F-FA17-4F51-B17D-5C3CE9996C03}" presName="spaceRect" presStyleCnt="0"/>
      <dgm:spPr/>
    </dgm:pt>
    <dgm:pt modelId="{F6AD8DEE-6F44-46FD-B12C-A86F8A9FFAF6}" type="pres">
      <dgm:prSet presAssocID="{0FE3227F-FA17-4F51-B17D-5C3CE9996C03}" presName="textRect" presStyleLbl="revTx" presStyleIdx="4" presStyleCnt="5" custScaleY="107260">
        <dgm:presLayoutVars>
          <dgm:chMax val="1"/>
          <dgm:chPref val="1"/>
        </dgm:presLayoutVars>
      </dgm:prSet>
      <dgm:spPr/>
    </dgm:pt>
  </dgm:ptLst>
  <dgm:cxnLst>
    <dgm:cxn modelId="{9F238F19-030F-4C35-A394-F71EB0B155FA}" srcId="{1998DCA5-8C13-4988-B835-FADA5321D030}" destId="{0FE3227F-FA17-4F51-B17D-5C3CE9996C03}" srcOrd="4" destOrd="0" parTransId="{6362870C-BD35-4CC7-943C-48807ADF3D14}" sibTransId="{9C9D2B0D-03A9-4E43-8D64-14F483D436D3}"/>
    <dgm:cxn modelId="{038D9523-EB83-4A09-B594-F69A1D5C744E}" type="presOf" srcId="{1EF01D57-9327-4806-BCB9-64CF67064544}" destId="{90FC84B4-6937-46E0-999B-3C1B46ACA76D}" srcOrd="0" destOrd="0" presId="urn:microsoft.com/office/officeart/2018/2/layout/IconLabelList"/>
    <dgm:cxn modelId="{A6E5F364-950D-4B2D-8023-0123BB483EE6}" srcId="{1998DCA5-8C13-4988-B835-FADA5321D030}" destId="{1BBC0C6E-894B-4F38-839F-6AA541F7E978}" srcOrd="0" destOrd="0" parTransId="{1346116C-028D-43B1-817D-3862E29E78A7}" sibTransId="{B26F65DE-B127-49C0-A235-E560A4CAC32C}"/>
    <dgm:cxn modelId="{66A7ED66-AB1F-4EE5-921F-919071D986FD}" type="presOf" srcId="{62282E2E-2F41-4731-A9C9-DB58FC2589EB}" destId="{CA78B4EC-850D-426D-8BF7-A72A7FB7A0F5}" srcOrd="0" destOrd="0" presId="urn:microsoft.com/office/officeart/2018/2/layout/IconLabelList"/>
    <dgm:cxn modelId="{DA75D983-65F2-488E-B850-21BA4DD5B0B3}" type="presOf" srcId="{3828875B-7816-41ED-AE0D-9EB85EE3E553}" destId="{CCD4902D-29A5-40A9-B797-53C8747B1266}" srcOrd="0" destOrd="0" presId="urn:microsoft.com/office/officeart/2018/2/layout/IconLabelList"/>
    <dgm:cxn modelId="{F56FE395-CBD2-4BAA-90C8-0EA65241EAEF}" type="presOf" srcId="{1BBC0C6E-894B-4F38-839F-6AA541F7E978}" destId="{62881B39-64EE-4E3A-95FA-5D58D505E2ED}" srcOrd="0" destOrd="0" presId="urn:microsoft.com/office/officeart/2018/2/layout/IconLabelList"/>
    <dgm:cxn modelId="{E2A4439C-3404-4C1A-8957-31862F2B100D}" type="presOf" srcId="{0FE3227F-FA17-4F51-B17D-5C3CE9996C03}" destId="{F6AD8DEE-6F44-46FD-B12C-A86F8A9FFAF6}" srcOrd="0" destOrd="0" presId="urn:microsoft.com/office/officeart/2018/2/layout/IconLabelList"/>
    <dgm:cxn modelId="{592F2AC8-E078-4C78-927D-1C535036DD09}" srcId="{1998DCA5-8C13-4988-B835-FADA5321D030}" destId="{3828875B-7816-41ED-AE0D-9EB85EE3E553}" srcOrd="1" destOrd="0" parTransId="{EF5C448F-EBAA-454F-8A59-37B4E03755CE}" sibTransId="{FEC59D1B-1B54-44AB-A0D1-5EFC0A81D779}"/>
    <dgm:cxn modelId="{0AB29FD2-6963-4E86-BA2E-3A24E3E5F5AF}" srcId="{1998DCA5-8C13-4988-B835-FADA5321D030}" destId="{1EF01D57-9327-4806-BCB9-64CF67064544}" srcOrd="2" destOrd="0" parTransId="{1E913296-3BCD-468C-BB09-3CC19EB81C97}" sibTransId="{989FD25E-94B2-4247-874E-BEB8AD9745D3}"/>
    <dgm:cxn modelId="{DF8B84E6-2C8C-4120-977F-45FA29BAB594}" type="presOf" srcId="{1998DCA5-8C13-4988-B835-FADA5321D030}" destId="{6DB1988F-0775-4739-8202-F5456F4B96AC}" srcOrd="0" destOrd="0" presId="urn:microsoft.com/office/officeart/2018/2/layout/IconLabelList"/>
    <dgm:cxn modelId="{77B3DFFF-623A-4346-ABFA-94E57D9B7C84}" srcId="{1998DCA5-8C13-4988-B835-FADA5321D030}" destId="{62282E2E-2F41-4731-A9C9-DB58FC2589EB}" srcOrd="3" destOrd="0" parTransId="{BB916D3F-3C1D-4E87-952D-FBD75D2364BF}" sibTransId="{C19B4792-A6BC-405A-B408-DFFDE8D602A0}"/>
    <dgm:cxn modelId="{4B14F058-D351-40AB-8400-21652A9C9226}" type="presParOf" srcId="{6DB1988F-0775-4739-8202-F5456F4B96AC}" destId="{E314155C-70D0-4927-B7DE-F3F801EAC432}" srcOrd="0" destOrd="0" presId="urn:microsoft.com/office/officeart/2018/2/layout/IconLabelList"/>
    <dgm:cxn modelId="{628F190C-C23A-4DFE-A075-2D53979BB13E}" type="presParOf" srcId="{E314155C-70D0-4927-B7DE-F3F801EAC432}" destId="{CE659421-755D-4564-B1A6-1C9F2D5494DC}" srcOrd="0" destOrd="0" presId="urn:microsoft.com/office/officeart/2018/2/layout/IconLabelList"/>
    <dgm:cxn modelId="{D8E4F4E4-4FF7-4C53-8089-F57CA5C2143F}" type="presParOf" srcId="{E314155C-70D0-4927-B7DE-F3F801EAC432}" destId="{931512A1-4979-48CA-9B2C-0BA89F3582D3}" srcOrd="1" destOrd="0" presId="urn:microsoft.com/office/officeart/2018/2/layout/IconLabelList"/>
    <dgm:cxn modelId="{2B679A7B-D984-42D3-B30B-1CB2270D704D}" type="presParOf" srcId="{E314155C-70D0-4927-B7DE-F3F801EAC432}" destId="{62881B39-64EE-4E3A-95FA-5D58D505E2ED}" srcOrd="2" destOrd="0" presId="urn:microsoft.com/office/officeart/2018/2/layout/IconLabelList"/>
    <dgm:cxn modelId="{AE42F01D-9B54-480E-8008-2FE18CC7582D}" type="presParOf" srcId="{6DB1988F-0775-4739-8202-F5456F4B96AC}" destId="{A18148BA-1104-4DDD-A82A-A7586F87CF5E}" srcOrd="1" destOrd="0" presId="urn:microsoft.com/office/officeart/2018/2/layout/IconLabelList"/>
    <dgm:cxn modelId="{AA413338-3DE5-4119-9081-25CB30E72C5E}" type="presParOf" srcId="{6DB1988F-0775-4739-8202-F5456F4B96AC}" destId="{8444A919-AA07-4C9F-AC2E-EDD9E85EEFC0}" srcOrd="2" destOrd="0" presId="urn:microsoft.com/office/officeart/2018/2/layout/IconLabelList"/>
    <dgm:cxn modelId="{6528C25F-A30B-4E5D-BDE8-7E1C19A37EDC}" type="presParOf" srcId="{8444A919-AA07-4C9F-AC2E-EDD9E85EEFC0}" destId="{8B1BCE02-A88C-4813-ABC8-97DD1874E5EC}" srcOrd="0" destOrd="0" presId="urn:microsoft.com/office/officeart/2018/2/layout/IconLabelList"/>
    <dgm:cxn modelId="{9787E739-834E-4E08-8A0F-73A535A08455}" type="presParOf" srcId="{8444A919-AA07-4C9F-AC2E-EDD9E85EEFC0}" destId="{EAA0357C-9AF7-4D74-A28F-7B22672EA919}" srcOrd="1" destOrd="0" presId="urn:microsoft.com/office/officeart/2018/2/layout/IconLabelList"/>
    <dgm:cxn modelId="{1BE25E59-52D8-4747-9CEE-DE82030F24BC}" type="presParOf" srcId="{8444A919-AA07-4C9F-AC2E-EDD9E85EEFC0}" destId="{CCD4902D-29A5-40A9-B797-53C8747B1266}" srcOrd="2" destOrd="0" presId="urn:microsoft.com/office/officeart/2018/2/layout/IconLabelList"/>
    <dgm:cxn modelId="{ED939385-3A17-4B9B-A8A3-5FA623F0ADFB}" type="presParOf" srcId="{6DB1988F-0775-4739-8202-F5456F4B96AC}" destId="{0CB08C26-AAE4-46D8-81E8-518B07377C48}" srcOrd="3" destOrd="0" presId="urn:microsoft.com/office/officeart/2018/2/layout/IconLabelList"/>
    <dgm:cxn modelId="{8B0E136B-7506-46A4-9AB1-8D754F2CB40D}" type="presParOf" srcId="{6DB1988F-0775-4739-8202-F5456F4B96AC}" destId="{B90B00AA-D11D-4DC5-A2AC-7C8422B835C7}" srcOrd="4" destOrd="0" presId="urn:microsoft.com/office/officeart/2018/2/layout/IconLabelList"/>
    <dgm:cxn modelId="{8FA30085-19D2-46D9-8904-053CAF5B25AE}" type="presParOf" srcId="{B90B00AA-D11D-4DC5-A2AC-7C8422B835C7}" destId="{121B9D1D-4E5D-4C7A-BD4E-8FB0A53BF055}" srcOrd="0" destOrd="0" presId="urn:microsoft.com/office/officeart/2018/2/layout/IconLabelList"/>
    <dgm:cxn modelId="{BAE32FD9-D985-44B5-B9E0-B0D115548BBE}" type="presParOf" srcId="{B90B00AA-D11D-4DC5-A2AC-7C8422B835C7}" destId="{3ABCEB04-4762-4CFB-A568-44486ED615B1}" srcOrd="1" destOrd="0" presId="urn:microsoft.com/office/officeart/2018/2/layout/IconLabelList"/>
    <dgm:cxn modelId="{F303D743-A123-4179-9DD0-79BC5A590D00}" type="presParOf" srcId="{B90B00AA-D11D-4DC5-A2AC-7C8422B835C7}" destId="{90FC84B4-6937-46E0-999B-3C1B46ACA76D}" srcOrd="2" destOrd="0" presId="urn:microsoft.com/office/officeart/2018/2/layout/IconLabelList"/>
    <dgm:cxn modelId="{4F87F5C7-DD4B-446F-8241-18C44EB98E21}" type="presParOf" srcId="{6DB1988F-0775-4739-8202-F5456F4B96AC}" destId="{D4091546-2FBA-46B2-AB26-DEB54BDEC3EB}" srcOrd="5" destOrd="0" presId="urn:microsoft.com/office/officeart/2018/2/layout/IconLabelList"/>
    <dgm:cxn modelId="{22B64FA3-8B91-4C48-B30F-DFB6AD3E63EA}" type="presParOf" srcId="{6DB1988F-0775-4739-8202-F5456F4B96AC}" destId="{B74E71AD-91DF-4C5B-81F4-047660D7AFBC}" srcOrd="6" destOrd="0" presId="urn:microsoft.com/office/officeart/2018/2/layout/IconLabelList"/>
    <dgm:cxn modelId="{B4D099C8-395F-41A4-B378-B46F92E06D1F}" type="presParOf" srcId="{B74E71AD-91DF-4C5B-81F4-047660D7AFBC}" destId="{BA386543-EC4A-4746-8212-C2F8760CF13E}" srcOrd="0" destOrd="0" presId="urn:microsoft.com/office/officeart/2018/2/layout/IconLabelList"/>
    <dgm:cxn modelId="{E813870A-6614-42D8-BE9B-C0A52BD28186}" type="presParOf" srcId="{B74E71AD-91DF-4C5B-81F4-047660D7AFBC}" destId="{BBFDB953-D919-467E-AD38-D3724CA91D02}" srcOrd="1" destOrd="0" presId="urn:microsoft.com/office/officeart/2018/2/layout/IconLabelList"/>
    <dgm:cxn modelId="{B63013BC-68BB-434B-AC65-8E48C8206DE7}" type="presParOf" srcId="{B74E71AD-91DF-4C5B-81F4-047660D7AFBC}" destId="{CA78B4EC-850D-426D-8BF7-A72A7FB7A0F5}" srcOrd="2" destOrd="0" presId="urn:microsoft.com/office/officeart/2018/2/layout/IconLabelList"/>
    <dgm:cxn modelId="{1C8BF09A-0503-4365-8E10-26C24CA0FAAD}" type="presParOf" srcId="{6DB1988F-0775-4739-8202-F5456F4B96AC}" destId="{EC3796F0-3133-406B-AF6B-723CDE0AD633}" srcOrd="7" destOrd="0" presId="urn:microsoft.com/office/officeart/2018/2/layout/IconLabelList"/>
    <dgm:cxn modelId="{52502AAE-1080-4BB6-87FE-77CCAB8BDB22}" type="presParOf" srcId="{6DB1988F-0775-4739-8202-F5456F4B96AC}" destId="{25C8E54D-4AE3-44E1-92A2-335C9AAE23D8}" srcOrd="8" destOrd="0" presId="urn:microsoft.com/office/officeart/2018/2/layout/IconLabelList"/>
    <dgm:cxn modelId="{689ABB59-AB69-40FE-95CC-9AA9B01912AF}" type="presParOf" srcId="{25C8E54D-4AE3-44E1-92A2-335C9AAE23D8}" destId="{AE924B6C-93D2-4D31-80AA-9AD81571FE19}" srcOrd="0" destOrd="0" presId="urn:microsoft.com/office/officeart/2018/2/layout/IconLabelList"/>
    <dgm:cxn modelId="{698529EB-00C7-425F-9BE3-B4874B1F18A8}" type="presParOf" srcId="{25C8E54D-4AE3-44E1-92A2-335C9AAE23D8}" destId="{C2D32D01-3C5F-4A06-99BF-B223138420D0}" srcOrd="1" destOrd="0" presId="urn:microsoft.com/office/officeart/2018/2/layout/IconLabelList"/>
    <dgm:cxn modelId="{51468138-5DAF-4303-B377-4F0D118677D2}" type="presParOf" srcId="{25C8E54D-4AE3-44E1-92A2-335C9AAE23D8}" destId="{F6AD8DEE-6F44-46FD-B12C-A86F8A9FFAF6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EA6CBB8-4C68-494F-B987-2BFE221D2E9A}" type="doc">
      <dgm:prSet loTypeId="urn:microsoft.com/office/officeart/2005/8/layout/cycle3" loCatId="cycle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B4329985-471C-45FE-8947-B0C225A0566B}">
      <dgm:prSet/>
      <dgm:spPr/>
      <dgm:t>
        <a:bodyPr/>
        <a:lstStyle/>
        <a:p>
          <a:r>
            <a:rPr lang="en-AU" dirty="0"/>
            <a:t>Become culturally and socially familiar</a:t>
          </a:r>
          <a:endParaRPr lang="en-US" dirty="0"/>
        </a:p>
      </dgm:t>
    </dgm:pt>
    <dgm:pt modelId="{A4FEBA3B-51C0-4CB1-9705-0C4E473D0424}" type="parTrans" cxnId="{717E0E76-7BE3-4C2A-BCEF-D2D70112DCA3}">
      <dgm:prSet/>
      <dgm:spPr/>
      <dgm:t>
        <a:bodyPr/>
        <a:lstStyle/>
        <a:p>
          <a:endParaRPr lang="en-US"/>
        </a:p>
      </dgm:t>
    </dgm:pt>
    <dgm:pt modelId="{5F5904DD-D21F-44BC-A300-E5FCB366BD8A}" type="sibTrans" cxnId="{717E0E76-7BE3-4C2A-BCEF-D2D70112DCA3}">
      <dgm:prSet/>
      <dgm:spPr/>
      <dgm:t>
        <a:bodyPr/>
        <a:lstStyle/>
        <a:p>
          <a:endParaRPr lang="en-US"/>
        </a:p>
      </dgm:t>
    </dgm:pt>
    <dgm:pt modelId="{23419A50-ECA0-40B3-84F6-E0E36572687C}">
      <dgm:prSet/>
      <dgm:spPr/>
      <dgm:t>
        <a:bodyPr/>
        <a:lstStyle/>
        <a:p>
          <a:r>
            <a:rPr lang="en-AU" dirty="0"/>
            <a:t>Learn about the local job markets</a:t>
          </a:r>
          <a:endParaRPr lang="en-US" dirty="0"/>
        </a:p>
      </dgm:t>
    </dgm:pt>
    <dgm:pt modelId="{000D01F6-5727-4BEA-9F85-86277CB6FF69}" type="parTrans" cxnId="{49F65C06-480C-4AB1-B5DD-1213FFB366CD}">
      <dgm:prSet/>
      <dgm:spPr/>
      <dgm:t>
        <a:bodyPr/>
        <a:lstStyle/>
        <a:p>
          <a:endParaRPr lang="en-US"/>
        </a:p>
      </dgm:t>
    </dgm:pt>
    <dgm:pt modelId="{92D6DB9F-E9FC-4A36-8F60-3D0BAB994E98}" type="sibTrans" cxnId="{49F65C06-480C-4AB1-B5DD-1213FFB366CD}">
      <dgm:prSet/>
      <dgm:spPr/>
      <dgm:t>
        <a:bodyPr/>
        <a:lstStyle/>
        <a:p>
          <a:endParaRPr lang="en-US"/>
        </a:p>
      </dgm:t>
    </dgm:pt>
    <dgm:pt modelId="{12D6F2D2-1921-4A61-8C45-2030BC67B44A}">
      <dgm:prSet/>
      <dgm:spPr/>
      <dgm:t>
        <a:bodyPr/>
        <a:lstStyle/>
        <a:p>
          <a:r>
            <a:rPr lang="en-AU" dirty="0"/>
            <a:t>Networking</a:t>
          </a:r>
          <a:endParaRPr lang="en-US" dirty="0"/>
        </a:p>
      </dgm:t>
    </dgm:pt>
    <dgm:pt modelId="{3116E76A-2FB8-44D2-B60F-BFF1162D96AF}" type="parTrans" cxnId="{CF7DD78D-D198-404F-96AF-8A5FF4DAC565}">
      <dgm:prSet/>
      <dgm:spPr/>
      <dgm:t>
        <a:bodyPr/>
        <a:lstStyle/>
        <a:p>
          <a:endParaRPr lang="en-US"/>
        </a:p>
      </dgm:t>
    </dgm:pt>
    <dgm:pt modelId="{38C13975-5735-428D-AE63-87B5DE842733}" type="sibTrans" cxnId="{CF7DD78D-D198-404F-96AF-8A5FF4DAC565}">
      <dgm:prSet/>
      <dgm:spPr/>
      <dgm:t>
        <a:bodyPr/>
        <a:lstStyle/>
        <a:p>
          <a:endParaRPr lang="en-US"/>
        </a:p>
      </dgm:t>
    </dgm:pt>
    <dgm:pt modelId="{A1B5B0A4-ED36-4CFB-8561-843CCA39FA0F}">
      <dgm:prSet/>
      <dgm:spPr/>
      <dgm:t>
        <a:bodyPr/>
        <a:lstStyle/>
        <a:p>
          <a:r>
            <a:rPr lang="en-US" dirty="0"/>
            <a:t>Social Engagement</a:t>
          </a:r>
        </a:p>
      </dgm:t>
    </dgm:pt>
    <dgm:pt modelId="{83414734-ADB0-4977-82F4-FBD1F69081EC}" type="parTrans" cxnId="{57EE8925-C633-474B-8441-EFC13420B62E}">
      <dgm:prSet/>
      <dgm:spPr/>
      <dgm:t>
        <a:bodyPr/>
        <a:lstStyle/>
        <a:p>
          <a:endParaRPr lang="en-US"/>
        </a:p>
      </dgm:t>
    </dgm:pt>
    <dgm:pt modelId="{F1DE3FF3-6A55-4BEC-A6D4-7654C57853AC}" type="sibTrans" cxnId="{57EE8925-C633-474B-8441-EFC13420B62E}">
      <dgm:prSet/>
      <dgm:spPr/>
      <dgm:t>
        <a:bodyPr/>
        <a:lstStyle/>
        <a:p>
          <a:endParaRPr lang="en-US"/>
        </a:p>
      </dgm:t>
    </dgm:pt>
    <dgm:pt modelId="{56E23973-9D19-46BE-81BF-75D4C2C556B1}">
      <dgm:prSet/>
      <dgm:spPr/>
      <dgm:t>
        <a:bodyPr/>
        <a:lstStyle/>
        <a:p>
          <a:r>
            <a:rPr lang="en-AU" dirty="0"/>
            <a:t>Community engagement</a:t>
          </a:r>
          <a:endParaRPr lang="en-US" dirty="0"/>
        </a:p>
      </dgm:t>
    </dgm:pt>
    <dgm:pt modelId="{1BDD49AB-DA62-4C11-AD61-C782A145B5A5}" type="parTrans" cxnId="{37A727C4-80C5-4905-9FC7-10EFF9375FEB}">
      <dgm:prSet/>
      <dgm:spPr/>
      <dgm:t>
        <a:bodyPr/>
        <a:lstStyle/>
        <a:p>
          <a:endParaRPr lang="en-US"/>
        </a:p>
      </dgm:t>
    </dgm:pt>
    <dgm:pt modelId="{53E112D6-C5B3-40CA-AD0A-CA5580758EFD}" type="sibTrans" cxnId="{37A727C4-80C5-4905-9FC7-10EFF9375FEB}">
      <dgm:prSet/>
      <dgm:spPr/>
      <dgm:t>
        <a:bodyPr/>
        <a:lstStyle/>
        <a:p>
          <a:endParaRPr lang="en-US"/>
        </a:p>
      </dgm:t>
    </dgm:pt>
    <dgm:pt modelId="{40A5DC27-8B8C-4675-BAF6-72A04CD5A462}">
      <dgm:prSet/>
      <dgm:spPr/>
      <dgm:t>
        <a:bodyPr/>
        <a:lstStyle/>
        <a:p>
          <a:r>
            <a:rPr lang="en-AU" dirty="0"/>
            <a:t>Work (any job, volunteering, internships)</a:t>
          </a:r>
          <a:endParaRPr lang="en-US" dirty="0"/>
        </a:p>
      </dgm:t>
    </dgm:pt>
    <dgm:pt modelId="{E247A296-1982-4E82-B854-6CBF3BF86744}" type="parTrans" cxnId="{EA693743-8B24-4A86-A08D-EFC4C76E9C6C}">
      <dgm:prSet/>
      <dgm:spPr/>
      <dgm:t>
        <a:bodyPr/>
        <a:lstStyle/>
        <a:p>
          <a:endParaRPr lang="en-US"/>
        </a:p>
      </dgm:t>
    </dgm:pt>
    <dgm:pt modelId="{818C2C52-19CD-4B02-9781-3F19882BF276}" type="sibTrans" cxnId="{EA693743-8B24-4A86-A08D-EFC4C76E9C6C}">
      <dgm:prSet/>
      <dgm:spPr/>
      <dgm:t>
        <a:bodyPr/>
        <a:lstStyle/>
        <a:p>
          <a:endParaRPr lang="en-US"/>
        </a:p>
      </dgm:t>
    </dgm:pt>
    <dgm:pt modelId="{659F23FD-C279-4566-A57D-AD699EBFB527}" type="pres">
      <dgm:prSet presAssocID="{8EA6CBB8-4C68-494F-B987-2BFE221D2E9A}" presName="Name0" presStyleCnt="0">
        <dgm:presLayoutVars>
          <dgm:dir/>
          <dgm:resizeHandles val="exact"/>
        </dgm:presLayoutVars>
      </dgm:prSet>
      <dgm:spPr/>
    </dgm:pt>
    <dgm:pt modelId="{10527BED-A8A8-41BD-8CB7-52DED37AFC5D}" type="pres">
      <dgm:prSet presAssocID="{8EA6CBB8-4C68-494F-B987-2BFE221D2E9A}" presName="cycle" presStyleCnt="0"/>
      <dgm:spPr/>
    </dgm:pt>
    <dgm:pt modelId="{DB532BBE-2683-4FD3-8851-9D728BE85EEC}" type="pres">
      <dgm:prSet presAssocID="{B4329985-471C-45FE-8947-B0C225A0566B}" presName="nodeFirstNode" presStyleLbl="node1" presStyleIdx="0" presStyleCnt="6">
        <dgm:presLayoutVars>
          <dgm:bulletEnabled val="1"/>
        </dgm:presLayoutVars>
      </dgm:prSet>
      <dgm:spPr/>
    </dgm:pt>
    <dgm:pt modelId="{CE88D3F4-8076-4A67-9E34-0A195A23915A}" type="pres">
      <dgm:prSet presAssocID="{5F5904DD-D21F-44BC-A300-E5FCB366BD8A}" presName="sibTransFirstNode" presStyleLbl="bgShp" presStyleIdx="0" presStyleCnt="1"/>
      <dgm:spPr/>
    </dgm:pt>
    <dgm:pt modelId="{28319D50-3263-474B-8E44-376E49B0B961}" type="pres">
      <dgm:prSet presAssocID="{23419A50-ECA0-40B3-84F6-E0E36572687C}" presName="nodeFollowingNodes" presStyleLbl="node1" presStyleIdx="1" presStyleCnt="6" custRadScaleRad="98257" custRadScaleInc="6052">
        <dgm:presLayoutVars>
          <dgm:bulletEnabled val="1"/>
        </dgm:presLayoutVars>
      </dgm:prSet>
      <dgm:spPr/>
    </dgm:pt>
    <dgm:pt modelId="{2357A973-51E9-4118-9B7B-190E9FD8C931}" type="pres">
      <dgm:prSet presAssocID="{12D6F2D2-1921-4A61-8C45-2030BC67B44A}" presName="nodeFollowingNodes" presStyleLbl="node1" presStyleIdx="2" presStyleCnt="6" custRadScaleRad="106400" custRadScaleInc="-22678">
        <dgm:presLayoutVars>
          <dgm:bulletEnabled val="1"/>
        </dgm:presLayoutVars>
      </dgm:prSet>
      <dgm:spPr/>
    </dgm:pt>
    <dgm:pt modelId="{23AD6B33-138C-4014-A95F-AFF2466999C4}" type="pres">
      <dgm:prSet presAssocID="{A1B5B0A4-ED36-4CFB-8561-843CCA39FA0F}" presName="nodeFollowingNodes" presStyleLbl="node1" presStyleIdx="3" presStyleCnt="6" custScaleY="78311" custRadScaleRad="100003">
        <dgm:presLayoutVars>
          <dgm:bulletEnabled val="1"/>
        </dgm:presLayoutVars>
      </dgm:prSet>
      <dgm:spPr/>
    </dgm:pt>
    <dgm:pt modelId="{EE92CB06-4E82-4C73-B6D9-D57C6261AAE4}" type="pres">
      <dgm:prSet presAssocID="{56E23973-9D19-46BE-81BF-75D4C2C556B1}" presName="nodeFollowingNodes" presStyleLbl="node1" presStyleIdx="4" presStyleCnt="6" custRadScaleRad="99698" custRadScaleInc="24725">
        <dgm:presLayoutVars>
          <dgm:bulletEnabled val="1"/>
        </dgm:presLayoutVars>
      </dgm:prSet>
      <dgm:spPr/>
    </dgm:pt>
    <dgm:pt modelId="{4BBC0D94-947B-4261-8974-B0616A300F5D}" type="pres">
      <dgm:prSet presAssocID="{40A5DC27-8B8C-4675-BAF6-72A04CD5A462}" presName="nodeFollowingNodes" presStyleLbl="node1" presStyleIdx="5" presStyleCnt="6" custRadScaleRad="95698" custRadScaleInc="-5098">
        <dgm:presLayoutVars>
          <dgm:bulletEnabled val="1"/>
        </dgm:presLayoutVars>
      </dgm:prSet>
      <dgm:spPr/>
    </dgm:pt>
  </dgm:ptLst>
  <dgm:cxnLst>
    <dgm:cxn modelId="{49F65C06-480C-4AB1-B5DD-1213FFB366CD}" srcId="{8EA6CBB8-4C68-494F-B987-2BFE221D2E9A}" destId="{23419A50-ECA0-40B3-84F6-E0E36572687C}" srcOrd="1" destOrd="0" parTransId="{000D01F6-5727-4BEA-9F85-86277CB6FF69}" sibTransId="{92D6DB9F-E9FC-4A36-8F60-3D0BAB994E98}"/>
    <dgm:cxn modelId="{57EE8925-C633-474B-8441-EFC13420B62E}" srcId="{8EA6CBB8-4C68-494F-B987-2BFE221D2E9A}" destId="{A1B5B0A4-ED36-4CFB-8561-843CCA39FA0F}" srcOrd="3" destOrd="0" parTransId="{83414734-ADB0-4977-82F4-FBD1F69081EC}" sibTransId="{F1DE3FF3-6A55-4BEC-A6D4-7654C57853AC}"/>
    <dgm:cxn modelId="{69B80F3D-6154-4291-ABB7-69FCAEA49786}" type="presOf" srcId="{56E23973-9D19-46BE-81BF-75D4C2C556B1}" destId="{EE92CB06-4E82-4C73-B6D9-D57C6261AAE4}" srcOrd="0" destOrd="0" presId="urn:microsoft.com/office/officeart/2005/8/layout/cycle3"/>
    <dgm:cxn modelId="{EA693743-8B24-4A86-A08D-EFC4C76E9C6C}" srcId="{8EA6CBB8-4C68-494F-B987-2BFE221D2E9A}" destId="{40A5DC27-8B8C-4675-BAF6-72A04CD5A462}" srcOrd="5" destOrd="0" parTransId="{E247A296-1982-4E82-B854-6CBF3BF86744}" sibTransId="{818C2C52-19CD-4B02-9781-3F19882BF276}"/>
    <dgm:cxn modelId="{DB035645-48DA-4819-BCC0-24BA95C92547}" type="presOf" srcId="{A1B5B0A4-ED36-4CFB-8561-843CCA39FA0F}" destId="{23AD6B33-138C-4014-A95F-AFF2466999C4}" srcOrd="0" destOrd="0" presId="urn:microsoft.com/office/officeart/2005/8/layout/cycle3"/>
    <dgm:cxn modelId="{3BF9074B-86F3-42F0-8B05-F4DCEACA487E}" type="presOf" srcId="{40A5DC27-8B8C-4675-BAF6-72A04CD5A462}" destId="{4BBC0D94-947B-4261-8974-B0616A300F5D}" srcOrd="0" destOrd="0" presId="urn:microsoft.com/office/officeart/2005/8/layout/cycle3"/>
    <dgm:cxn modelId="{8E40664D-8CF1-45A9-A2F0-36EA0F8D2375}" type="presOf" srcId="{5F5904DD-D21F-44BC-A300-E5FCB366BD8A}" destId="{CE88D3F4-8076-4A67-9E34-0A195A23915A}" srcOrd="0" destOrd="0" presId="urn:microsoft.com/office/officeart/2005/8/layout/cycle3"/>
    <dgm:cxn modelId="{717E0E76-7BE3-4C2A-BCEF-D2D70112DCA3}" srcId="{8EA6CBB8-4C68-494F-B987-2BFE221D2E9A}" destId="{B4329985-471C-45FE-8947-B0C225A0566B}" srcOrd="0" destOrd="0" parTransId="{A4FEBA3B-51C0-4CB1-9705-0C4E473D0424}" sibTransId="{5F5904DD-D21F-44BC-A300-E5FCB366BD8A}"/>
    <dgm:cxn modelId="{70BE0F81-C097-46F1-8E98-2F501441E289}" type="presOf" srcId="{8EA6CBB8-4C68-494F-B987-2BFE221D2E9A}" destId="{659F23FD-C279-4566-A57D-AD699EBFB527}" srcOrd="0" destOrd="0" presId="urn:microsoft.com/office/officeart/2005/8/layout/cycle3"/>
    <dgm:cxn modelId="{CF7DD78D-D198-404F-96AF-8A5FF4DAC565}" srcId="{8EA6CBB8-4C68-494F-B987-2BFE221D2E9A}" destId="{12D6F2D2-1921-4A61-8C45-2030BC67B44A}" srcOrd="2" destOrd="0" parTransId="{3116E76A-2FB8-44D2-B60F-BFF1162D96AF}" sibTransId="{38C13975-5735-428D-AE63-87B5DE842733}"/>
    <dgm:cxn modelId="{366E0F99-597A-45BA-B10B-98FDFF4F017C}" type="presOf" srcId="{12D6F2D2-1921-4A61-8C45-2030BC67B44A}" destId="{2357A973-51E9-4118-9B7B-190E9FD8C931}" srcOrd="0" destOrd="0" presId="urn:microsoft.com/office/officeart/2005/8/layout/cycle3"/>
    <dgm:cxn modelId="{E3BC36B3-0838-4D3E-AF3F-DD130A1ECF16}" type="presOf" srcId="{23419A50-ECA0-40B3-84F6-E0E36572687C}" destId="{28319D50-3263-474B-8E44-376E49B0B961}" srcOrd="0" destOrd="0" presId="urn:microsoft.com/office/officeart/2005/8/layout/cycle3"/>
    <dgm:cxn modelId="{37A727C4-80C5-4905-9FC7-10EFF9375FEB}" srcId="{8EA6CBB8-4C68-494F-B987-2BFE221D2E9A}" destId="{56E23973-9D19-46BE-81BF-75D4C2C556B1}" srcOrd="4" destOrd="0" parTransId="{1BDD49AB-DA62-4C11-AD61-C782A145B5A5}" sibTransId="{53E112D6-C5B3-40CA-AD0A-CA5580758EFD}"/>
    <dgm:cxn modelId="{E4B3D4C4-FB62-46B1-AC4D-7F2DD063AEFF}" type="presOf" srcId="{B4329985-471C-45FE-8947-B0C225A0566B}" destId="{DB532BBE-2683-4FD3-8851-9D728BE85EEC}" srcOrd="0" destOrd="0" presId="urn:microsoft.com/office/officeart/2005/8/layout/cycle3"/>
    <dgm:cxn modelId="{611558BB-8DD2-484B-8091-39F5235EAE04}" type="presParOf" srcId="{659F23FD-C279-4566-A57D-AD699EBFB527}" destId="{10527BED-A8A8-41BD-8CB7-52DED37AFC5D}" srcOrd="0" destOrd="0" presId="urn:microsoft.com/office/officeart/2005/8/layout/cycle3"/>
    <dgm:cxn modelId="{5320FB24-2485-43BA-93CA-CF4E88DBF7DC}" type="presParOf" srcId="{10527BED-A8A8-41BD-8CB7-52DED37AFC5D}" destId="{DB532BBE-2683-4FD3-8851-9D728BE85EEC}" srcOrd="0" destOrd="0" presId="urn:microsoft.com/office/officeart/2005/8/layout/cycle3"/>
    <dgm:cxn modelId="{2C7E8162-08A4-4E2A-9EAF-C6DD749D9ABF}" type="presParOf" srcId="{10527BED-A8A8-41BD-8CB7-52DED37AFC5D}" destId="{CE88D3F4-8076-4A67-9E34-0A195A23915A}" srcOrd="1" destOrd="0" presId="urn:microsoft.com/office/officeart/2005/8/layout/cycle3"/>
    <dgm:cxn modelId="{70C9B87F-DDBD-42F9-B759-08090C46D4C0}" type="presParOf" srcId="{10527BED-A8A8-41BD-8CB7-52DED37AFC5D}" destId="{28319D50-3263-474B-8E44-376E49B0B961}" srcOrd="2" destOrd="0" presId="urn:microsoft.com/office/officeart/2005/8/layout/cycle3"/>
    <dgm:cxn modelId="{E8D4A899-A3D8-4DDC-BA47-04BEE34BEE1E}" type="presParOf" srcId="{10527BED-A8A8-41BD-8CB7-52DED37AFC5D}" destId="{2357A973-51E9-4118-9B7B-190E9FD8C931}" srcOrd="3" destOrd="0" presId="urn:microsoft.com/office/officeart/2005/8/layout/cycle3"/>
    <dgm:cxn modelId="{613673DF-1559-4301-A452-D1AAEC5F8C4B}" type="presParOf" srcId="{10527BED-A8A8-41BD-8CB7-52DED37AFC5D}" destId="{23AD6B33-138C-4014-A95F-AFF2466999C4}" srcOrd="4" destOrd="0" presId="urn:microsoft.com/office/officeart/2005/8/layout/cycle3"/>
    <dgm:cxn modelId="{79761EAA-71C9-45F6-A012-B9FD6313A7C2}" type="presParOf" srcId="{10527BED-A8A8-41BD-8CB7-52DED37AFC5D}" destId="{EE92CB06-4E82-4C73-B6D9-D57C6261AAE4}" srcOrd="5" destOrd="0" presId="urn:microsoft.com/office/officeart/2005/8/layout/cycle3"/>
    <dgm:cxn modelId="{6D466F61-881A-4353-BA78-29458D2DB08E}" type="presParOf" srcId="{10527BED-A8A8-41BD-8CB7-52DED37AFC5D}" destId="{4BBC0D94-947B-4261-8974-B0616A300F5D}" srcOrd="6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659421-755D-4564-B1A6-1C9F2D5494DC}">
      <dsp:nvSpPr>
        <dsp:cNvPr id="0" name=""/>
        <dsp:cNvSpPr/>
      </dsp:nvSpPr>
      <dsp:spPr>
        <a:xfrm>
          <a:off x="827378" y="768677"/>
          <a:ext cx="810000" cy="81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2881B39-64EE-4E3A-95FA-5D58D505E2ED}">
      <dsp:nvSpPr>
        <dsp:cNvPr id="0" name=""/>
        <dsp:cNvSpPr/>
      </dsp:nvSpPr>
      <dsp:spPr>
        <a:xfrm>
          <a:off x="317684" y="1907878"/>
          <a:ext cx="1800000" cy="7316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100" kern="1200" dirty="0"/>
            <a:t>(Self Checks)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100" kern="1200" dirty="0"/>
            <a:t>Job Search Toolkit </a:t>
          </a:r>
          <a:endParaRPr lang="en-US" sz="1100" kern="1200" dirty="0"/>
        </a:p>
      </dsp:txBody>
      <dsp:txXfrm>
        <a:off x="317684" y="1907878"/>
        <a:ext cx="1800000" cy="731633"/>
      </dsp:txXfrm>
    </dsp:sp>
    <dsp:sp modelId="{8B1BCE02-A88C-4813-ABC8-97DD1874E5EC}">
      <dsp:nvSpPr>
        <dsp:cNvPr id="0" name=""/>
        <dsp:cNvSpPr/>
      </dsp:nvSpPr>
      <dsp:spPr>
        <a:xfrm>
          <a:off x="6998615" y="689780"/>
          <a:ext cx="810000" cy="81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CD4902D-29A5-40A9-B797-53C8747B1266}">
      <dsp:nvSpPr>
        <dsp:cNvPr id="0" name=""/>
        <dsp:cNvSpPr/>
      </dsp:nvSpPr>
      <dsp:spPr>
        <a:xfrm>
          <a:off x="2432684" y="1817540"/>
          <a:ext cx="1800000" cy="877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100" kern="1200" dirty="0"/>
            <a:t>Set up a Diary and Journal List Target Organisations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100" kern="1200" dirty="0"/>
            <a:t>Prioritise and Familiarise</a:t>
          </a:r>
          <a:endParaRPr lang="en-US" sz="1100" kern="1200" dirty="0"/>
        </a:p>
      </dsp:txBody>
      <dsp:txXfrm>
        <a:off x="2432684" y="1817540"/>
        <a:ext cx="1800000" cy="877500"/>
      </dsp:txXfrm>
    </dsp:sp>
    <dsp:sp modelId="{121B9D1D-4E5D-4C7A-BD4E-8FB0A53BF055}">
      <dsp:nvSpPr>
        <dsp:cNvPr id="0" name=""/>
        <dsp:cNvSpPr/>
      </dsp:nvSpPr>
      <dsp:spPr>
        <a:xfrm>
          <a:off x="5042684" y="705408"/>
          <a:ext cx="810000" cy="81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0FC84B4-6937-46E0-999B-3C1B46ACA76D}">
      <dsp:nvSpPr>
        <dsp:cNvPr id="0" name=""/>
        <dsp:cNvSpPr/>
      </dsp:nvSpPr>
      <dsp:spPr>
        <a:xfrm>
          <a:off x="4547684" y="1806055"/>
          <a:ext cx="1800000" cy="8928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100" kern="1200" dirty="0"/>
            <a:t>Register with Professional Associations / Identify Business Associations and other Professionals</a:t>
          </a:r>
          <a:endParaRPr lang="en-US" sz="1100" kern="1200" dirty="0"/>
        </a:p>
      </dsp:txBody>
      <dsp:txXfrm>
        <a:off x="4547684" y="1806055"/>
        <a:ext cx="1800000" cy="892812"/>
      </dsp:txXfrm>
    </dsp:sp>
    <dsp:sp modelId="{BA386543-EC4A-4746-8212-C2F8760CF13E}">
      <dsp:nvSpPr>
        <dsp:cNvPr id="0" name=""/>
        <dsp:cNvSpPr/>
      </dsp:nvSpPr>
      <dsp:spPr>
        <a:xfrm>
          <a:off x="2729941" y="689777"/>
          <a:ext cx="810000" cy="810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A78B4EC-850D-426D-8BF7-A72A7FB7A0F5}">
      <dsp:nvSpPr>
        <dsp:cNvPr id="0" name=""/>
        <dsp:cNvSpPr/>
      </dsp:nvSpPr>
      <dsp:spPr>
        <a:xfrm rot="10224636" flipV="1">
          <a:off x="6678597" y="1577631"/>
          <a:ext cx="1800000" cy="11337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100" kern="1200" dirty="0"/>
        </a:p>
      </dsp:txBody>
      <dsp:txXfrm rot="10800000">
        <a:off x="6678597" y="1577631"/>
        <a:ext cx="1800000" cy="1133765"/>
      </dsp:txXfrm>
    </dsp:sp>
    <dsp:sp modelId="{AE924B6C-93D2-4D31-80AA-9AD81571FE19}">
      <dsp:nvSpPr>
        <dsp:cNvPr id="0" name=""/>
        <dsp:cNvSpPr/>
      </dsp:nvSpPr>
      <dsp:spPr>
        <a:xfrm>
          <a:off x="8997041" y="597730"/>
          <a:ext cx="810000" cy="81000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6AD8DEE-6F44-46FD-B12C-A86F8A9FFAF6}">
      <dsp:nvSpPr>
        <dsp:cNvPr id="0" name=""/>
        <dsp:cNvSpPr/>
      </dsp:nvSpPr>
      <dsp:spPr>
        <a:xfrm>
          <a:off x="8777685" y="1769760"/>
          <a:ext cx="1800000" cy="9412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100" kern="1200" dirty="0"/>
            <a:t>Have a Plan B to consider different occupational areas (in line with your skills and strengths) and / or volunteer work</a:t>
          </a:r>
          <a:endParaRPr lang="en-US" sz="1100" kern="1200" dirty="0"/>
        </a:p>
      </dsp:txBody>
      <dsp:txXfrm>
        <a:off x="8777685" y="1769760"/>
        <a:ext cx="1800000" cy="9412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88D3F4-8076-4A67-9E34-0A195A23915A}">
      <dsp:nvSpPr>
        <dsp:cNvPr id="0" name=""/>
        <dsp:cNvSpPr/>
      </dsp:nvSpPr>
      <dsp:spPr>
        <a:xfrm>
          <a:off x="801437" y="45562"/>
          <a:ext cx="4893174" cy="4893174"/>
        </a:xfrm>
        <a:prstGeom prst="circularArrow">
          <a:avLst>
            <a:gd name="adj1" fmla="val 5274"/>
            <a:gd name="adj2" fmla="val 312630"/>
            <a:gd name="adj3" fmla="val 14256702"/>
            <a:gd name="adj4" fmla="val 17110319"/>
            <a:gd name="adj5" fmla="val 5477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B532BBE-2683-4FD3-8851-9D728BE85EEC}">
      <dsp:nvSpPr>
        <dsp:cNvPr id="0" name=""/>
        <dsp:cNvSpPr/>
      </dsp:nvSpPr>
      <dsp:spPr>
        <a:xfrm>
          <a:off x="2332932" y="52037"/>
          <a:ext cx="1830185" cy="915092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600" kern="1200" dirty="0"/>
            <a:t>Become culturally and socially familiar</a:t>
          </a:r>
          <a:endParaRPr lang="en-US" sz="1600" kern="1200" dirty="0"/>
        </a:p>
      </dsp:txBody>
      <dsp:txXfrm>
        <a:off x="2377603" y="96708"/>
        <a:ext cx="1740843" cy="825750"/>
      </dsp:txXfrm>
    </dsp:sp>
    <dsp:sp modelId="{28319D50-3263-474B-8E44-376E49B0B961}">
      <dsp:nvSpPr>
        <dsp:cNvPr id="0" name=""/>
        <dsp:cNvSpPr/>
      </dsp:nvSpPr>
      <dsp:spPr>
        <a:xfrm>
          <a:off x="4072540" y="1155020"/>
          <a:ext cx="1830185" cy="915092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600" kern="1200" dirty="0"/>
            <a:t>Learn about the local job markets</a:t>
          </a:r>
          <a:endParaRPr lang="en-US" sz="1600" kern="1200" dirty="0"/>
        </a:p>
      </dsp:txBody>
      <dsp:txXfrm>
        <a:off x="4117211" y="1199691"/>
        <a:ext cx="1740843" cy="825750"/>
      </dsp:txXfrm>
    </dsp:sp>
    <dsp:sp modelId="{2357A973-51E9-4118-9B7B-190E9FD8C931}">
      <dsp:nvSpPr>
        <dsp:cNvPr id="0" name=""/>
        <dsp:cNvSpPr/>
      </dsp:nvSpPr>
      <dsp:spPr>
        <a:xfrm>
          <a:off x="4337788" y="2701578"/>
          <a:ext cx="1830185" cy="915092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600" kern="1200" dirty="0"/>
            <a:t>Networking</a:t>
          </a:r>
          <a:endParaRPr lang="en-US" sz="1600" kern="1200" dirty="0"/>
        </a:p>
      </dsp:txBody>
      <dsp:txXfrm>
        <a:off x="4382459" y="2746249"/>
        <a:ext cx="1740843" cy="825750"/>
      </dsp:txXfrm>
    </dsp:sp>
    <dsp:sp modelId="{23AD6B33-138C-4014-A95F-AFF2466999C4}">
      <dsp:nvSpPr>
        <dsp:cNvPr id="0" name=""/>
        <dsp:cNvSpPr/>
      </dsp:nvSpPr>
      <dsp:spPr>
        <a:xfrm>
          <a:off x="2332932" y="4121455"/>
          <a:ext cx="1830185" cy="716618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Social Engagement</a:t>
          </a:r>
        </a:p>
      </dsp:txBody>
      <dsp:txXfrm>
        <a:off x="2367914" y="4156437"/>
        <a:ext cx="1760221" cy="646654"/>
      </dsp:txXfrm>
    </dsp:sp>
    <dsp:sp modelId="{EE92CB06-4E82-4C73-B6D9-D57C6261AAE4}">
      <dsp:nvSpPr>
        <dsp:cNvPr id="0" name=""/>
        <dsp:cNvSpPr/>
      </dsp:nvSpPr>
      <dsp:spPr>
        <a:xfrm>
          <a:off x="443236" y="2625104"/>
          <a:ext cx="1830185" cy="915092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600" kern="1200" dirty="0"/>
            <a:t>Community engagement</a:t>
          </a:r>
          <a:endParaRPr lang="en-US" sz="1600" kern="1200" dirty="0"/>
        </a:p>
      </dsp:txBody>
      <dsp:txXfrm>
        <a:off x="487907" y="2669775"/>
        <a:ext cx="1740843" cy="825750"/>
      </dsp:txXfrm>
    </dsp:sp>
    <dsp:sp modelId="{4BBC0D94-947B-4261-8974-B0616A300F5D}">
      <dsp:nvSpPr>
        <dsp:cNvPr id="0" name=""/>
        <dsp:cNvSpPr/>
      </dsp:nvSpPr>
      <dsp:spPr>
        <a:xfrm>
          <a:off x="646048" y="1163516"/>
          <a:ext cx="1830185" cy="915092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600" kern="1200" dirty="0"/>
            <a:t>Work (any job, volunteering, internships)</a:t>
          </a:r>
          <a:endParaRPr lang="en-US" sz="1600" kern="1200" dirty="0"/>
        </a:p>
      </dsp:txBody>
      <dsp:txXfrm>
        <a:off x="690719" y="1208187"/>
        <a:ext cx="1740843" cy="8257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 xmlns="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F12466-8B2E-45DF-9126-03572020282D}" type="datetimeFigureOut">
              <a:rPr lang="en-AU" smtClean="0"/>
              <a:t>30/08/2018</a:t>
            </a:fld>
            <a:endParaRPr lang="en-A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DA1A99-FDC9-4C37-B117-A68B9B2BCAEE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81624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DA1A99-FDC9-4C37-B117-A68B9B2BCAEE}" type="slidenum">
              <a:rPr lang="en-AU" smtClean="0"/>
              <a:t>1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6827439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DA1A99-FDC9-4C37-B117-A68B9B2BCAEE}" type="slidenum">
              <a:rPr lang="en-AU" smtClean="0"/>
              <a:t>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864640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DA1A99-FDC9-4C37-B117-A68B9B2BCAEE}" type="slidenum">
              <a:rPr lang="en-AU" smtClean="0"/>
              <a:t>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317792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DA1A99-FDC9-4C37-B117-A68B9B2BCAEE}" type="slidenum">
              <a:rPr lang="en-AU" smtClean="0"/>
              <a:t>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400769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DA1A99-FDC9-4C37-B117-A68B9B2BCAEE}" type="slidenum">
              <a:rPr lang="en-AU" smtClean="0"/>
              <a:t>5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4562988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DA1A99-FDC9-4C37-B117-A68B9B2BCAEE}" type="slidenum">
              <a:rPr lang="en-AU" smtClean="0"/>
              <a:t>6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239450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DA1A99-FDC9-4C37-B117-A68B9B2BCAEE}" type="slidenum">
              <a:rPr lang="en-AU" smtClean="0"/>
              <a:t>7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680042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DA1A99-FDC9-4C37-B117-A68B9B2BCAEE}" type="slidenum">
              <a:rPr lang="en-AU" smtClean="0"/>
              <a:t>8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75690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8346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783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99455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917643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75065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8/30/2018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46289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8/30/2018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7193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5187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9405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239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1595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665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7864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8/30/2018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211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8/30/2018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3896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8/30/2018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0722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4906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8/30/2018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55707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  <p:sldLayoutId id="2147483682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hyperlink" Target="http://lt.wikipedia.org/wiki/vaizdas:australia_rugby.png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reativecommons.org/licenses/by-sa/3.0/" TargetMode="External"/><Relationship Id="rId5" Type="http://schemas.openxmlformats.org/officeDocument/2006/relationships/hyperlink" Target="http://infodome.wikidot.com/rules-of-combat-dome" TargetMode="External"/><Relationship Id="rId4" Type="http://schemas.openxmlformats.org/officeDocument/2006/relationships/image" Target="../media/image6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omeopatiadinamica.it/wordpress/2013/07/omeopatia-etica/tutti-malati-di-ansia/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20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  <a:extLst/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18">
            <a:extLst>
              <a:ext uri="{FF2B5EF4-FFF2-40B4-BE49-F238E27FC236}">
                <a16:creationId xmlns:a16="http://schemas.microsoft.com/office/drawing/2014/main" id="{859FEF9A-9073-4D0C-AE3F-4B05B7C78A9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0" name="Picture 20">
            <a:extLst>
              <a:ext uri="{FF2B5EF4-FFF2-40B4-BE49-F238E27FC236}">
                <a16:creationId xmlns:a16="http://schemas.microsoft.com/office/drawing/2014/main" id="{F3C28380-E9C5-4DCE-B5C1-4AA895BF65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32" name="Picture 22">
            <a:extLst>
              <a:ext uri="{FF2B5EF4-FFF2-40B4-BE49-F238E27FC236}">
                <a16:creationId xmlns:a16="http://schemas.microsoft.com/office/drawing/2014/main" id="{1E55D28D-C2E2-4760-9A13-C5F71FE7516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34" name="Picture 24">
            <a:extLst>
              <a:ext uri="{FF2B5EF4-FFF2-40B4-BE49-F238E27FC236}">
                <a16:creationId xmlns:a16="http://schemas.microsoft.com/office/drawing/2014/main" id="{69995C4B-8CD5-40DB-8530-565CC089661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27" name="Oval 26">
            <a:extLst>
              <a:ext uri="{FF2B5EF4-FFF2-40B4-BE49-F238E27FC236}">
                <a16:creationId xmlns:a16="http://schemas.microsoft.com/office/drawing/2014/main" id="{4A050BCC-0CE3-4398-8A11-7F2AFE71810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E2054B8B-C60C-495C-AAFE-111588B9AA4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31" name="Freeform 5">
            <a:extLst>
              <a:ext uri="{FF2B5EF4-FFF2-40B4-BE49-F238E27FC236}">
                <a16:creationId xmlns:a16="http://schemas.microsoft.com/office/drawing/2014/main" id="{9A868E46-760C-4803-96E3-94D7FF55D3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588" y="0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A08043-CB92-4209-B944-F8D17754BD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52707" y="1333500"/>
            <a:ext cx="6240580" cy="4191000"/>
          </a:xfrm>
        </p:spPr>
        <p:txBody>
          <a:bodyPr anchor="ctr">
            <a:normAutofit fontScale="90000"/>
          </a:bodyPr>
          <a:lstStyle/>
          <a:p>
            <a:r>
              <a:rPr lang="en-AU" dirty="0"/>
              <a:t>Strategies for ‘Localising’</a:t>
            </a:r>
            <a:br>
              <a:rPr lang="en-AU" dirty="0"/>
            </a:br>
            <a:r>
              <a:rPr lang="en-AU" dirty="0"/>
              <a:t>Your Skills and Experience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6C8D0C-2971-4DF6-8963-337F56D640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1333500"/>
            <a:ext cx="2914380" cy="4191000"/>
          </a:xfrm>
        </p:spPr>
        <p:txBody>
          <a:bodyPr anchor="ctr">
            <a:normAutofit/>
          </a:bodyPr>
          <a:lstStyle/>
          <a:p>
            <a:pPr algn="r"/>
            <a:r>
              <a:rPr lang="en-AU" dirty="0">
                <a:solidFill>
                  <a:schemeClr val="tx1"/>
                </a:solidFill>
              </a:rPr>
              <a:t>Career partners plus </a:t>
            </a:r>
          </a:p>
          <a:p>
            <a:pPr algn="r"/>
            <a:r>
              <a:rPr lang="en-AU" dirty="0">
                <a:solidFill>
                  <a:schemeClr val="tx1"/>
                </a:solidFill>
              </a:rPr>
              <a:t>Hilary Healy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632DB3C-29C8-435B-832E-2A00033193C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61021" y="1828800"/>
            <a:ext cx="0" cy="3200400"/>
          </a:xfrm>
          <a:prstGeom prst="line">
            <a:avLst/>
          </a:prstGeom>
          <a:ln w="19050" cap="sq">
            <a:solidFill>
              <a:schemeClr val="bg2">
                <a:lumMod val="60000"/>
                <a:lumOff val="4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4164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4CD14DB-BB81-479F-A1FC-1C75640E9F8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943A91B-7CA7-4592-A975-73B1BF8C4C7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EC471314-E46A-414B-8D91-74880E84F18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6A681326-1C9D-44A3-A627-3871BDAE412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1" y="1762067"/>
            <a:ext cx="12192417" cy="5095933"/>
          </a:xfrm>
          <a:custGeom>
            <a:avLst/>
            <a:gdLst>
              <a:gd name="connsiteX0" fmla="*/ 0 w 12192417"/>
              <a:gd name="connsiteY0" fmla="*/ 0 h 5095933"/>
              <a:gd name="connsiteX1" fmla="*/ 71931 w 12192417"/>
              <a:gd name="connsiteY1" fmla="*/ 12261 h 5095933"/>
              <a:gd name="connsiteX2" fmla="*/ 282848 w 12192417"/>
              <a:gd name="connsiteY2" fmla="*/ 48343 h 5095933"/>
              <a:gd name="connsiteX3" fmla="*/ 436463 w 12192417"/>
              <a:gd name="connsiteY3" fmla="*/ 73565 h 5095933"/>
              <a:gd name="connsiteX4" fmla="*/ 619338 w 12192417"/>
              <a:gd name="connsiteY4" fmla="*/ 100188 h 5095933"/>
              <a:gd name="connsiteX5" fmla="*/ 836350 w 12192417"/>
              <a:gd name="connsiteY5" fmla="*/ 132066 h 5095933"/>
              <a:gd name="connsiteX6" fmla="*/ 1076527 w 12192417"/>
              <a:gd name="connsiteY6" fmla="*/ 165696 h 5095933"/>
              <a:gd name="connsiteX7" fmla="*/ 1347183 w 12192417"/>
              <a:gd name="connsiteY7" fmla="*/ 201077 h 5095933"/>
              <a:gd name="connsiteX8" fmla="*/ 1642222 w 12192417"/>
              <a:gd name="connsiteY8" fmla="*/ 238560 h 5095933"/>
              <a:gd name="connsiteX9" fmla="*/ 1962863 w 12192417"/>
              <a:gd name="connsiteY9" fmla="*/ 276043 h 5095933"/>
              <a:gd name="connsiteX10" fmla="*/ 2304231 w 12192417"/>
              <a:gd name="connsiteY10" fmla="*/ 314227 h 5095933"/>
              <a:gd name="connsiteX11" fmla="*/ 2672420 w 12192417"/>
              <a:gd name="connsiteY11" fmla="*/ 349608 h 5095933"/>
              <a:gd name="connsiteX12" fmla="*/ 3057677 w 12192417"/>
              <a:gd name="connsiteY12" fmla="*/ 383588 h 5095933"/>
              <a:gd name="connsiteX13" fmla="*/ 3464880 w 12192417"/>
              <a:gd name="connsiteY13" fmla="*/ 414415 h 5095933"/>
              <a:gd name="connsiteX14" fmla="*/ 3889151 w 12192417"/>
              <a:gd name="connsiteY14" fmla="*/ 443841 h 5095933"/>
              <a:gd name="connsiteX15" fmla="*/ 4331709 w 12192417"/>
              <a:gd name="connsiteY15" fmla="*/ 471515 h 5095933"/>
              <a:gd name="connsiteX16" fmla="*/ 4558475 w 12192417"/>
              <a:gd name="connsiteY16" fmla="*/ 481324 h 5095933"/>
              <a:gd name="connsiteX17" fmla="*/ 4790117 w 12192417"/>
              <a:gd name="connsiteY17" fmla="*/ 492183 h 5095933"/>
              <a:gd name="connsiteX18" fmla="*/ 5025417 w 12192417"/>
              <a:gd name="connsiteY18" fmla="*/ 502342 h 5095933"/>
              <a:gd name="connsiteX19" fmla="*/ 5261936 w 12192417"/>
              <a:gd name="connsiteY19" fmla="*/ 508998 h 5095933"/>
              <a:gd name="connsiteX20" fmla="*/ 5503331 w 12192417"/>
              <a:gd name="connsiteY20" fmla="*/ 514953 h 5095933"/>
              <a:gd name="connsiteX21" fmla="*/ 5747166 w 12192417"/>
              <a:gd name="connsiteY21" fmla="*/ 521259 h 5095933"/>
              <a:gd name="connsiteX22" fmla="*/ 5995876 w 12192417"/>
              <a:gd name="connsiteY22" fmla="*/ 525463 h 5095933"/>
              <a:gd name="connsiteX23" fmla="*/ 6247025 w 12192417"/>
              <a:gd name="connsiteY23" fmla="*/ 525463 h 5095933"/>
              <a:gd name="connsiteX24" fmla="*/ 6500612 w 12192417"/>
              <a:gd name="connsiteY24" fmla="*/ 527565 h 5095933"/>
              <a:gd name="connsiteX25" fmla="*/ 6756638 w 12192417"/>
              <a:gd name="connsiteY25" fmla="*/ 525463 h 5095933"/>
              <a:gd name="connsiteX26" fmla="*/ 7016321 w 12192417"/>
              <a:gd name="connsiteY26" fmla="*/ 521259 h 5095933"/>
              <a:gd name="connsiteX27" fmla="*/ 7276004 w 12192417"/>
              <a:gd name="connsiteY27" fmla="*/ 517406 h 5095933"/>
              <a:gd name="connsiteX28" fmla="*/ 7539344 w 12192417"/>
              <a:gd name="connsiteY28" fmla="*/ 508998 h 5095933"/>
              <a:gd name="connsiteX29" fmla="*/ 7805123 w 12192417"/>
              <a:gd name="connsiteY29" fmla="*/ 500241 h 5095933"/>
              <a:gd name="connsiteX30" fmla="*/ 8070902 w 12192417"/>
              <a:gd name="connsiteY30" fmla="*/ 490082 h 5095933"/>
              <a:gd name="connsiteX31" fmla="*/ 8339120 w 12192417"/>
              <a:gd name="connsiteY31" fmla="*/ 475719 h 5095933"/>
              <a:gd name="connsiteX32" fmla="*/ 8609775 w 12192417"/>
              <a:gd name="connsiteY32" fmla="*/ 458554 h 5095933"/>
              <a:gd name="connsiteX33" fmla="*/ 8881650 w 12192417"/>
              <a:gd name="connsiteY33" fmla="*/ 442089 h 5095933"/>
              <a:gd name="connsiteX34" fmla="*/ 9153525 w 12192417"/>
              <a:gd name="connsiteY34" fmla="*/ 421071 h 5095933"/>
              <a:gd name="connsiteX35" fmla="*/ 9429057 w 12192417"/>
              <a:gd name="connsiteY35" fmla="*/ 395849 h 5095933"/>
              <a:gd name="connsiteX36" fmla="*/ 9700932 w 12192417"/>
              <a:gd name="connsiteY36" fmla="*/ 370626 h 5095933"/>
              <a:gd name="connsiteX37" fmla="*/ 9977683 w 12192417"/>
              <a:gd name="connsiteY37" fmla="*/ 341551 h 5095933"/>
              <a:gd name="connsiteX38" fmla="*/ 10255654 w 12192417"/>
              <a:gd name="connsiteY38" fmla="*/ 309673 h 5095933"/>
              <a:gd name="connsiteX39" fmla="*/ 10529967 w 12192417"/>
              <a:gd name="connsiteY39" fmla="*/ 276043 h 5095933"/>
              <a:gd name="connsiteX40" fmla="*/ 10807938 w 12192417"/>
              <a:gd name="connsiteY40" fmla="*/ 236809 h 5095933"/>
              <a:gd name="connsiteX41" fmla="*/ 11084689 w 12192417"/>
              <a:gd name="connsiteY41" fmla="*/ 194772 h 5095933"/>
              <a:gd name="connsiteX42" fmla="*/ 11362660 w 12192417"/>
              <a:gd name="connsiteY42" fmla="*/ 153085 h 5095933"/>
              <a:gd name="connsiteX43" fmla="*/ 11639411 w 12192417"/>
              <a:gd name="connsiteY43" fmla="*/ 104392 h 5095933"/>
              <a:gd name="connsiteX44" fmla="*/ 11914944 w 12192417"/>
              <a:gd name="connsiteY44" fmla="*/ 54648 h 5095933"/>
              <a:gd name="connsiteX45" fmla="*/ 12191695 w 12192417"/>
              <a:gd name="connsiteY45" fmla="*/ 2452 h 5095933"/>
              <a:gd name="connsiteX46" fmla="*/ 12191695 w 12192417"/>
              <a:gd name="connsiteY46" fmla="*/ 2162231 h 5095933"/>
              <a:gd name="connsiteX47" fmla="*/ 12192417 w 12192417"/>
              <a:gd name="connsiteY47" fmla="*/ 2162231 h 5095933"/>
              <a:gd name="connsiteX48" fmla="*/ 12192417 w 12192417"/>
              <a:gd name="connsiteY48" fmla="*/ 5095933 h 5095933"/>
              <a:gd name="connsiteX49" fmla="*/ 0 w 12192417"/>
              <a:gd name="connsiteY49" fmla="*/ 5095933 h 5095933"/>
              <a:gd name="connsiteX50" fmla="*/ 0 w 12192417"/>
              <a:gd name="connsiteY50" fmla="*/ 2791958 h 5095933"/>
              <a:gd name="connsiteX51" fmla="*/ 0 w 12192417"/>
              <a:gd name="connsiteY51" fmla="*/ 2162231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417" h="5095933">
                <a:moveTo>
                  <a:pt x="0" y="0"/>
                </a:moveTo>
                <a:lnTo>
                  <a:pt x="71931" y="12261"/>
                </a:lnTo>
                <a:lnTo>
                  <a:pt x="282848" y="48343"/>
                </a:lnTo>
                <a:lnTo>
                  <a:pt x="436463" y="73565"/>
                </a:lnTo>
                <a:lnTo>
                  <a:pt x="619338" y="100188"/>
                </a:lnTo>
                <a:lnTo>
                  <a:pt x="836350" y="132066"/>
                </a:lnTo>
                <a:lnTo>
                  <a:pt x="1076527" y="165696"/>
                </a:lnTo>
                <a:lnTo>
                  <a:pt x="1347183" y="201077"/>
                </a:lnTo>
                <a:lnTo>
                  <a:pt x="1642222" y="238560"/>
                </a:lnTo>
                <a:lnTo>
                  <a:pt x="1962863" y="276043"/>
                </a:lnTo>
                <a:lnTo>
                  <a:pt x="2304231" y="314227"/>
                </a:lnTo>
                <a:lnTo>
                  <a:pt x="2672420" y="349608"/>
                </a:lnTo>
                <a:lnTo>
                  <a:pt x="3057677" y="383588"/>
                </a:lnTo>
                <a:lnTo>
                  <a:pt x="3464880" y="414415"/>
                </a:lnTo>
                <a:lnTo>
                  <a:pt x="3889151" y="443841"/>
                </a:lnTo>
                <a:lnTo>
                  <a:pt x="4331709" y="471515"/>
                </a:lnTo>
                <a:lnTo>
                  <a:pt x="4558475" y="481324"/>
                </a:lnTo>
                <a:lnTo>
                  <a:pt x="4790117" y="492183"/>
                </a:lnTo>
                <a:lnTo>
                  <a:pt x="5025417" y="502342"/>
                </a:lnTo>
                <a:lnTo>
                  <a:pt x="5261936" y="508998"/>
                </a:lnTo>
                <a:lnTo>
                  <a:pt x="5503331" y="514953"/>
                </a:lnTo>
                <a:lnTo>
                  <a:pt x="5747166" y="521259"/>
                </a:lnTo>
                <a:lnTo>
                  <a:pt x="5995876" y="525463"/>
                </a:lnTo>
                <a:lnTo>
                  <a:pt x="6247025" y="525463"/>
                </a:lnTo>
                <a:lnTo>
                  <a:pt x="6500612" y="527565"/>
                </a:lnTo>
                <a:lnTo>
                  <a:pt x="6756638" y="525463"/>
                </a:lnTo>
                <a:lnTo>
                  <a:pt x="7016321" y="521259"/>
                </a:lnTo>
                <a:lnTo>
                  <a:pt x="7276004" y="517406"/>
                </a:lnTo>
                <a:lnTo>
                  <a:pt x="7539344" y="508998"/>
                </a:lnTo>
                <a:lnTo>
                  <a:pt x="7805123" y="500241"/>
                </a:lnTo>
                <a:lnTo>
                  <a:pt x="8070902" y="490082"/>
                </a:lnTo>
                <a:lnTo>
                  <a:pt x="8339120" y="475719"/>
                </a:lnTo>
                <a:lnTo>
                  <a:pt x="8609775" y="458554"/>
                </a:lnTo>
                <a:lnTo>
                  <a:pt x="8881650" y="442089"/>
                </a:lnTo>
                <a:lnTo>
                  <a:pt x="9153525" y="421071"/>
                </a:lnTo>
                <a:lnTo>
                  <a:pt x="9429057" y="395849"/>
                </a:lnTo>
                <a:lnTo>
                  <a:pt x="9700932" y="370626"/>
                </a:lnTo>
                <a:lnTo>
                  <a:pt x="9977683" y="341551"/>
                </a:lnTo>
                <a:lnTo>
                  <a:pt x="10255654" y="309673"/>
                </a:lnTo>
                <a:lnTo>
                  <a:pt x="10529967" y="276043"/>
                </a:lnTo>
                <a:lnTo>
                  <a:pt x="10807938" y="236809"/>
                </a:lnTo>
                <a:lnTo>
                  <a:pt x="11084689" y="194772"/>
                </a:lnTo>
                <a:lnTo>
                  <a:pt x="11362660" y="153085"/>
                </a:lnTo>
                <a:lnTo>
                  <a:pt x="11639411" y="104392"/>
                </a:lnTo>
                <a:lnTo>
                  <a:pt x="11914944" y="54648"/>
                </a:lnTo>
                <a:lnTo>
                  <a:pt x="12191695" y="2452"/>
                </a:lnTo>
                <a:lnTo>
                  <a:pt x="12191695" y="2162231"/>
                </a:lnTo>
                <a:lnTo>
                  <a:pt x="12192417" y="2162231"/>
                </a:lnTo>
                <a:lnTo>
                  <a:pt x="12192417" y="5095933"/>
                </a:lnTo>
                <a:lnTo>
                  <a:pt x="0" y="5095933"/>
                </a:lnTo>
                <a:lnTo>
                  <a:pt x="0" y="2791958"/>
                </a:lnTo>
                <a:lnTo>
                  <a:pt x="0" y="2162231"/>
                </a:lnTo>
                <a:close/>
              </a:path>
            </a:pathLst>
          </a:custGeom>
          <a:ln>
            <a:noFill/>
          </a:ln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E82372-10BF-4E76-85CE-EBAFC44C9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452718"/>
            <a:ext cx="8947522" cy="1400530"/>
          </a:xfrm>
        </p:spPr>
        <p:txBody>
          <a:bodyPr anchor="ctr">
            <a:normAutofit/>
          </a:bodyPr>
          <a:lstStyle/>
          <a:p>
            <a:r>
              <a:rPr lang="en-AU" dirty="0">
                <a:solidFill>
                  <a:srgbClr val="FFFFFF"/>
                </a:solidFill>
              </a:rPr>
              <a:t>LOCALISING SKILLS…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E21617-A407-46C8-99EA-C683B370AA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763520"/>
            <a:ext cx="8946541" cy="34848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sz="1400" b="1" dirty="0"/>
              <a:t>ADVERTISED JOB VACANCIES</a:t>
            </a:r>
          </a:p>
          <a:p>
            <a:pPr marL="0" indent="0" algn="ctr">
              <a:buNone/>
            </a:pPr>
            <a:r>
              <a:rPr lang="en-AU" sz="1400" dirty="0"/>
              <a:t>		The ideal candidate will have at least six months of relevant experience in the</a:t>
            </a:r>
          </a:p>
          <a:p>
            <a:pPr marL="0" indent="0" algn="ctr">
              <a:buNone/>
            </a:pPr>
            <a:r>
              <a:rPr lang="en-AU" sz="1400" dirty="0"/>
              <a:t>South Australian sector..</a:t>
            </a:r>
          </a:p>
          <a:p>
            <a:pPr marL="0" indent="0">
              <a:buNone/>
            </a:pPr>
            <a:r>
              <a:rPr lang="en-AU" sz="1400" b="1" dirty="0"/>
              <a:t>POSITION DESCRIPTION</a:t>
            </a:r>
            <a:r>
              <a:rPr lang="en-AU" sz="1400" dirty="0"/>
              <a:t>:</a:t>
            </a:r>
          </a:p>
          <a:p>
            <a:pPr marL="0" indent="0" algn="ctr">
              <a:buNone/>
            </a:pPr>
            <a:r>
              <a:rPr lang="en-AU" sz="1400" dirty="0"/>
              <a:t>			Essential: Must have at least six months of relevant experience in the South Australian</a:t>
            </a:r>
          </a:p>
          <a:p>
            <a:pPr marL="0" indent="0" algn="ctr">
              <a:buNone/>
            </a:pPr>
            <a:r>
              <a:rPr lang="en-AU" sz="1400" dirty="0"/>
              <a:t> sector..</a:t>
            </a:r>
          </a:p>
          <a:p>
            <a:pPr marL="0" indent="0">
              <a:buNone/>
            </a:pPr>
            <a:r>
              <a:rPr lang="en-AU" sz="1400" b="1" dirty="0"/>
              <a:t>INTERVIEW FEEDBACK:</a:t>
            </a:r>
          </a:p>
          <a:p>
            <a:pPr marL="0" indent="0" algn="ctr">
              <a:buNone/>
            </a:pPr>
            <a:r>
              <a:rPr lang="en-AU" sz="1400" b="1" dirty="0"/>
              <a:t>			“You were very impressive and it was very close, however we have chosen someone who has had more local experience than you….”</a:t>
            </a:r>
          </a:p>
          <a:p>
            <a:pPr marL="0" indent="0" algn="ctr">
              <a:buNone/>
            </a:pPr>
            <a:endParaRPr lang="en-AU" sz="1400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936616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  <a:extLst/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052BEFF1-896C-45B1-B02C-96A6A1BC389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Freeform 36">
            <a:extLst>
              <a:ext uri="{FF2B5EF4-FFF2-40B4-BE49-F238E27FC236}">
                <a16:creationId xmlns:a16="http://schemas.microsoft.com/office/drawing/2014/main" id="{BB237A14-61B1-4C00-A670-5D8D68A8668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644637" y="0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23" name="Freeform: Shape 22">
            <a:extLst>
              <a:ext uri="{FF2B5EF4-FFF2-40B4-BE49-F238E27FC236}">
                <a16:creationId xmlns:a16="http://schemas.microsoft.com/office/drawing/2014/main" id="{8598F259-6F54-47A3-8D13-1603D786A32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4990911" cy="6858001"/>
          </a:xfrm>
          <a:custGeom>
            <a:avLst/>
            <a:gdLst>
              <a:gd name="connsiteX0" fmla="*/ 3646196 w 4990911"/>
              <a:gd name="connsiteY0" fmla="*/ 0 h 6858001"/>
              <a:gd name="connsiteX1" fmla="*/ 4989734 w 4990911"/>
              <a:gd name="connsiteY1" fmla="*/ 0 h 6858001"/>
              <a:gd name="connsiteX2" fmla="*/ 4964689 w 4990911"/>
              <a:gd name="connsiteY2" fmla="*/ 155677 h 6858001"/>
              <a:gd name="connsiteX3" fmla="*/ 4940820 w 4990911"/>
              <a:gd name="connsiteY3" fmla="*/ 310668 h 6858001"/>
              <a:gd name="connsiteX4" fmla="*/ 4917456 w 4990911"/>
              <a:gd name="connsiteY4" fmla="*/ 466344 h 6858001"/>
              <a:gd name="connsiteX5" fmla="*/ 4897453 w 4990911"/>
              <a:gd name="connsiteY5" fmla="*/ 622707 h 6858001"/>
              <a:gd name="connsiteX6" fmla="*/ 4877282 w 4990911"/>
              <a:gd name="connsiteY6" fmla="*/ 778383 h 6858001"/>
              <a:gd name="connsiteX7" fmla="*/ 4858456 w 4990911"/>
              <a:gd name="connsiteY7" fmla="*/ 934746 h 6858001"/>
              <a:gd name="connsiteX8" fmla="*/ 4842320 w 4990911"/>
              <a:gd name="connsiteY8" fmla="*/ 1089051 h 6858001"/>
              <a:gd name="connsiteX9" fmla="*/ 4827024 w 4990911"/>
              <a:gd name="connsiteY9" fmla="*/ 1245413 h 6858001"/>
              <a:gd name="connsiteX10" fmla="*/ 4813072 w 4990911"/>
              <a:gd name="connsiteY10" fmla="*/ 1401090 h 6858001"/>
              <a:gd name="connsiteX11" fmla="*/ 4800970 w 4990911"/>
              <a:gd name="connsiteY11" fmla="*/ 1554023 h 6858001"/>
              <a:gd name="connsiteX12" fmla="*/ 4788867 w 4990911"/>
              <a:gd name="connsiteY12" fmla="*/ 1709014 h 6858001"/>
              <a:gd name="connsiteX13" fmla="*/ 4778782 w 4990911"/>
              <a:gd name="connsiteY13" fmla="*/ 1861947 h 6858001"/>
              <a:gd name="connsiteX14" fmla="*/ 4770882 w 4990911"/>
              <a:gd name="connsiteY14" fmla="*/ 2014881 h 6858001"/>
              <a:gd name="connsiteX15" fmla="*/ 4762645 w 4990911"/>
              <a:gd name="connsiteY15" fmla="*/ 2167128 h 6858001"/>
              <a:gd name="connsiteX16" fmla="*/ 4755754 w 4990911"/>
              <a:gd name="connsiteY16" fmla="*/ 2318004 h 6858001"/>
              <a:gd name="connsiteX17" fmla="*/ 4750879 w 4990911"/>
              <a:gd name="connsiteY17" fmla="*/ 2467509 h 6858001"/>
              <a:gd name="connsiteX18" fmla="*/ 4746677 w 4990911"/>
              <a:gd name="connsiteY18" fmla="*/ 2617013 h 6858001"/>
              <a:gd name="connsiteX19" fmla="*/ 4742643 w 4990911"/>
              <a:gd name="connsiteY19" fmla="*/ 2765146 h 6858001"/>
              <a:gd name="connsiteX20" fmla="*/ 4740794 w 4990911"/>
              <a:gd name="connsiteY20" fmla="*/ 2911221 h 6858001"/>
              <a:gd name="connsiteX21" fmla="*/ 4738777 w 4990911"/>
              <a:gd name="connsiteY21" fmla="*/ 3057297 h 6858001"/>
              <a:gd name="connsiteX22" fmla="*/ 4737768 w 4990911"/>
              <a:gd name="connsiteY22" fmla="*/ 3201315 h 6858001"/>
              <a:gd name="connsiteX23" fmla="*/ 4738777 w 4990911"/>
              <a:gd name="connsiteY23" fmla="*/ 3343961 h 6858001"/>
              <a:gd name="connsiteX24" fmla="*/ 4738777 w 4990911"/>
              <a:gd name="connsiteY24" fmla="*/ 3485236 h 6858001"/>
              <a:gd name="connsiteX25" fmla="*/ 4740794 w 4990911"/>
              <a:gd name="connsiteY25" fmla="*/ 3625139 h 6858001"/>
              <a:gd name="connsiteX26" fmla="*/ 4743819 w 4990911"/>
              <a:gd name="connsiteY26" fmla="*/ 3762299 h 6858001"/>
              <a:gd name="connsiteX27" fmla="*/ 4746677 w 4990911"/>
              <a:gd name="connsiteY27" fmla="*/ 3898087 h 6858001"/>
              <a:gd name="connsiteX28" fmla="*/ 4749871 w 4990911"/>
              <a:gd name="connsiteY28" fmla="*/ 4031133 h 6858001"/>
              <a:gd name="connsiteX29" fmla="*/ 4754745 w 4990911"/>
              <a:gd name="connsiteY29" fmla="*/ 4163492 h 6858001"/>
              <a:gd name="connsiteX30" fmla="*/ 4759956 w 4990911"/>
              <a:gd name="connsiteY30" fmla="*/ 4293793 h 6858001"/>
              <a:gd name="connsiteX31" fmla="*/ 4764662 w 4990911"/>
              <a:gd name="connsiteY31" fmla="*/ 4421352 h 6858001"/>
              <a:gd name="connsiteX32" fmla="*/ 4777942 w 4990911"/>
              <a:gd name="connsiteY32" fmla="*/ 4670298 h 6858001"/>
              <a:gd name="connsiteX33" fmla="*/ 4792061 w 4990911"/>
              <a:gd name="connsiteY33" fmla="*/ 4908956 h 6858001"/>
              <a:gd name="connsiteX34" fmla="*/ 4806853 w 4990911"/>
              <a:gd name="connsiteY34" fmla="*/ 5138013 h 6858001"/>
              <a:gd name="connsiteX35" fmla="*/ 4823158 w 4990911"/>
              <a:gd name="connsiteY35" fmla="*/ 5354726 h 6858001"/>
              <a:gd name="connsiteX36" fmla="*/ 4840135 w 4990911"/>
              <a:gd name="connsiteY36" fmla="*/ 5561838 h 6858001"/>
              <a:gd name="connsiteX37" fmla="*/ 4858456 w 4990911"/>
              <a:gd name="connsiteY37" fmla="*/ 5753862 h 6858001"/>
              <a:gd name="connsiteX38" fmla="*/ 4876442 w 4990911"/>
              <a:gd name="connsiteY38" fmla="*/ 5934227 h 6858001"/>
              <a:gd name="connsiteX39" fmla="*/ 4894427 w 4990911"/>
              <a:gd name="connsiteY39" fmla="*/ 6100191 h 6858001"/>
              <a:gd name="connsiteX40" fmla="*/ 4911404 w 4990911"/>
              <a:gd name="connsiteY40" fmla="*/ 6252438 h 6858001"/>
              <a:gd name="connsiteX41" fmla="*/ 4927541 w 4990911"/>
              <a:gd name="connsiteY41" fmla="*/ 6387541 h 6858001"/>
              <a:gd name="connsiteX42" fmla="*/ 4942837 w 4990911"/>
              <a:gd name="connsiteY42" fmla="*/ 6509613 h 6858001"/>
              <a:gd name="connsiteX43" fmla="*/ 4955612 w 4990911"/>
              <a:gd name="connsiteY43" fmla="*/ 6612483 h 6858001"/>
              <a:gd name="connsiteX44" fmla="*/ 4967714 w 4990911"/>
              <a:gd name="connsiteY44" fmla="*/ 6698894 h 6858001"/>
              <a:gd name="connsiteX45" fmla="*/ 4985028 w 4990911"/>
              <a:gd name="connsiteY45" fmla="*/ 6817538 h 6858001"/>
              <a:gd name="connsiteX46" fmla="*/ 4990911 w 4990911"/>
              <a:gd name="connsiteY46" fmla="*/ 6858000 h 6858001"/>
              <a:gd name="connsiteX47" fmla="*/ 4085557 w 4990911"/>
              <a:gd name="connsiteY47" fmla="*/ 6858000 h 6858001"/>
              <a:gd name="connsiteX48" fmla="*/ 4085557 w 4990911"/>
              <a:gd name="connsiteY48" fmla="*/ 6858001 h 6858001"/>
              <a:gd name="connsiteX49" fmla="*/ 0 w 4990911"/>
              <a:gd name="connsiteY49" fmla="*/ 6858001 h 6858001"/>
              <a:gd name="connsiteX50" fmla="*/ 0 w 4990911"/>
              <a:gd name="connsiteY50" fmla="*/ 1 h 6858001"/>
              <a:gd name="connsiteX51" fmla="*/ 3646196 w 4990911"/>
              <a:gd name="connsiteY51" fmla="*/ 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4990911" h="6858001">
                <a:moveTo>
                  <a:pt x="3646196" y="0"/>
                </a:moveTo>
                <a:lnTo>
                  <a:pt x="4989734" y="0"/>
                </a:lnTo>
                <a:lnTo>
                  <a:pt x="4964689" y="155677"/>
                </a:lnTo>
                <a:lnTo>
                  <a:pt x="4940820" y="310668"/>
                </a:lnTo>
                <a:lnTo>
                  <a:pt x="4917456" y="466344"/>
                </a:lnTo>
                <a:lnTo>
                  <a:pt x="4897453" y="622707"/>
                </a:lnTo>
                <a:lnTo>
                  <a:pt x="4877282" y="778383"/>
                </a:lnTo>
                <a:lnTo>
                  <a:pt x="4858456" y="934746"/>
                </a:lnTo>
                <a:lnTo>
                  <a:pt x="4842320" y="1089051"/>
                </a:lnTo>
                <a:lnTo>
                  <a:pt x="4827024" y="1245413"/>
                </a:lnTo>
                <a:lnTo>
                  <a:pt x="4813072" y="1401090"/>
                </a:lnTo>
                <a:lnTo>
                  <a:pt x="4800970" y="1554023"/>
                </a:lnTo>
                <a:lnTo>
                  <a:pt x="4788867" y="1709014"/>
                </a:lnTo>
                <a:lnTo>
                  <a:pt x="4778782" y="1861947"/>
                </a:lnTo>
                <a:lnTo>
                  <a:pt x="4770882" y="2014881"/>
                </a:lnTo>
                <a:lnTo>
                  <a:pt x="4762645" y="2167128"/>
                </a:lnTo>
                <a:lnTo>
                  <a:pt x="4755754" y="2318004"/>
                </a:lnTo>
                <a:lnTo>
                  <a:pt x="4750879" y="2467509"/>
                </a:lnTo>
                <a:lnTo>
                  <a:pt x="4746677" y="2617013"/>
                </a:lnTo>
                <a:lnTo>
                  <a:pt x="4742643" y="2765146"/>
                </a:lnTo>
                <a:lnTo>
                  <a:pt x="4740794" y="2911221"/>
                </a:lnTo>
                <a:lnTo>
                  <a:pt x="4738777" y="3057297"/>
                </a:lnTo>
                <a:lnTo>
                  <a:pt x="4737768" y="3201315"/>
                </a:lnTo>
                <a:lnTo>
                  <a:pt x="4738777" y="3343961"/>
                </a:lnTo>
                <a:lnTo>
                  <a:pt x="4738777" y="3485236"/>
                </a:lnTo>
                <a:lnTo>
                  <a:pt x="4740794" y="3625139"/>
                </a:lnTo>
                <a:lnTo>
                  <a:pt x="4743819" y="3762299"/>
                </a:lnTo>
                <a:lnTo>
                  <a:pt x="4746677" y="3898087"/>
                </a:lnTo>
                <a:lnTo>
                  <a:pt x="4749871" y="4031133"/>
                </a:lnTo>
                <a:lnTo>
                  <a:pt x="4754745" y="4163492"/>
                </a:lnTo>
                <a:lnTo>
                  <a:pt x="4759956" y="4293793"/>
                </a:lnTo>
                <a:lnTo>
                  <a:pt x="4764662" y="4421352"/>
                </a:lnTo>
                <a:lnTo>
                  <a:pt x="4777942" y="4670298"/>
                </a:lnTo>
                <a:lnTo>
                  <a:pt x="4792061" y="4908956"/>
                </a:lnTo>
                <a:lnTo>
                  <a:pt x="4806853" y="5138013"/>
                </a:lnTo>
                <a:lnTo>
                  <a:pt x="4823158" y="5354726"/>
                </a:lnTo>
                <a:lnTo>
                  <a:pt x="4840135" y="5561838"/>
                </a:lnTo>
                <a:lnTo>
                  <a:pt x="4858456" y="5753862"/>
                </a:lnTo>
                <a:lnTo>
                  <a:pt x="4876442" y="5934227"/>
                </a:lnTo>
                <a:lnTo>
                  <a:pt x="4894427" y="6100191"/>
                </a:lnTo>
                <a:lnTo>
                  <a:pt x="4911404" y="6252438"/>
                </a:lnTo>
                <a:lnTo>
                  <a:pt x="4927541" y="6387541"/>
                </a:lnTo>
                <a:lnTo>
                  <a:pt x="4942837" y="6509613"/>
                </a:lnTo>
                <a:lnTo>
                  <a:pt x="4955612" y="6612483"/>
                </a:lnTo>
                <a:lnTo>
                  <a:pt x="4967714" y="6698894"/>
                </a:lnTo>
                <a:lnTo>
                  <a:pt x="4985028" y="6817538"/>
                </a:lnTo>
                <a:lnTo>
                  <a:pt x="4990911" y="6858000"/>
                </a:lnTo>
                <a:lnTo>
                  <a:pt x="4085557" y="6858000"/>
                </a:lnTo>
                <a:lnTo>
                  <a:pt x="4085557" y="6858001"/>
                </a:lnTo>
                <a:lnTo>
                  <a:pt x="0" y="6858001"/>
                </a:lnTo>
                <a:lnTo>
                  <a:pt x="0" y="1"/>
                </a:lnTo>
                <a:lnTo>
                  <a:pt x="3646196" y="1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E82372-10BF-4E76-85CE-EBAFC44C9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3143" y="1645920"/>
            <a:ext cx="3522879" cy="4470821"/>
          </a:xfrm>
        </p:spPr>
        <p:txBody>
          <a:bodyPr>
            <a:normAutofit/>
          </a:bodyPr>
          <a:lstStyle/>
          <a:p>
            <a:pPr algn="r"/>
            <a:r>
              <a:rPr lang="en-AU" dirty="0"/>
              <a:t>SO HOW DO I GET LOCAL EXPERIENCE … </a:t>
            </a:r>
            <a:r>
              <a:rPr lang="en-AU" dirty="0">
                <a:latin typeface="Arial Nova" panose="020B0604020202020204" pitchFamily="34" charset="0"/>
              </a:rPr>
              <a:t>???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BA768A8-4FED-4ED8-9E46-6BE72188ECD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E21617-A407-46C8-99EA-C683B370AA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76260" y="1645920"/>
            <a:ext cx="5919503" cy="447082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endParaRPr lang="en-AU" dirty="0">
              <a:solidFill>
                <a:schemeClr val="bg1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AU" dirty="0">
                <a:solidFill>
                  <a:schemeClr val="bg1"/>
                </a:solidFill>
              </a:rPr>
              <a:t>IT’S A REAL CONUNDRUM !! 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AU" dirty="0">
                <a:solidFill>
                  <a:schemeClr val="bg1"/>
                </a:solidFill>
              </a:rPr>
              <a:t> </a:t>
            </a:r>
          </a:p>
          <a:p>
            <a:pPr>
              <a:lnSpc>
                <a:spcPct val="90000"/>
              </a:lnSpc>
            </a:pPr>
            <a:r>
              <a:rPr lang="en-AU" dirty="0">
                <a:solidFill>
                  <a:schemeClr val="bg1"/>
                </a:solidFill>
              </a:rPr>
              <a:t>PLAN</a:t>
            </a:r>
          </a:p>
          <a:p>
            <a:pPr>
              <a:lnSpc>
                <a:spcPct val="90000"/>
              </a:lnSpc>
            </a:pPr>
            <a:r>
              <a:rPr lang="en-AU" dirty="0">
                <a:solidFill>
                  <a:schemeClr val="bg1"/>
                </a:solidFill>
              </a:rPr>
              <a:t>PARTICIPATION</a:t>
            </a:r>
          </a:p>
          <a:p>
            <a:pPr>
              <a:lnSpc>
                <a:spcPct val="90000"/>
              </a:lnSpc>
            </a:pPr>
            <a:r>
              <a:rPr lang="en-AU" dirty="0">
                <a:solidFill>
                  <a:schemeClr val="bg1"/>
                </a:solidFill>
              </a:rPr>
              <a:t>PERSISTENCE &amp; PATIENCE</a:t>
            </a:r>
          </a:p>
          <a:p>
            <a:pPr marL="0" indent="0">
              <a:lnSpc>
                <a:spcPct val="90000"/>
              </a:lnSpc>
              <a:buNone/>
            </a:pPr>
            <a:endParaRPr lang="en-AU" dirty="0">
              <a:solidFill>
                <a:schemeClr val="bg1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endParaRPr lang="en-AU" dirty="0">
              <a:solidFill>
                <a:schemeClr val="bg1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endParaRPr lang="en-AU" dirty="0">
              <a:solidFill>
                <a:schemeClr val="bg1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dirty="0">
                <a:solidFill>
                  <a:schemeClr val="bg1"/>
                </a:solidFill>
              </a:rPr>
              <a:t> </a:t>
            </a:r>
            <a:endParaRPr lang="en-AU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endParaRPr lang="en-AU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F675303-FD05-4882-93C3-246918D9FE1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9073590" y="4159404"/>
            <a:ext cx="1500261" cy="156969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C2E358D-13A3-4ED0-A0D0-32802D4CF170}"/>
              </a:ext>
            </a:extLst>
          </p:cNvPr>
          <p:cNvSpPr txBox="1"/>
          <p:nvPr/>
        </p:nvSpPr>
        <p:spPr>
          <a:xfrm>
            <a:off x="9073590" y="6858000"/>
            <a:ext cx="20500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900" dirty="0">
                <a:hlinkClick r:id="rId5" tooltip="http://infodome.wikidot.com/rules-of-combat-dome"/>
              </a:rPr>
              <a:t>This Photo</a:t>
            </a:r>
            <a:r>
              <a:rPr lang="en-AU" sz="900" dirty="0"/>
              <a:t> by Unknown Author is licensed under </a:t>
            </a:r>
            <a:r>
              <a:rPr lang="en-AU" sz="900" dirty="0">
                <a:hlinkClick r:id="rId6" tooltip="https://creativecommons.org/licenses/by-sa/3.0/"/>
              </a:rPr>
              <a:t>CC BY-SA</a:t>
            </a:r>
            <a:endParaRPr lang="en-AU" sz="9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5FFDF43-FB1B-4D1F-A874-A942CAB5EE03}"/>
              </a:ext>
            </a:extLst>
          </p:cNvPr>
          <p:cNvSpPr txBox="1"/>
          <p:nvPr/>
        </p:nvSpPr>
        <p:spPr>
          <a:xfrm>
            <a:off x="2467428" y="6858000"/>
            <a:ext cx="725714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900" dirty="0">
                <a:hlinkClick r:id="rId7" tooltip="http://lt.wikipedia.org/wiki/vaizdas:australia_rugby.png"/>
              </a:rPr>
              <a:t>This Photo</a:t>
            </a:r>
            <a:r>
              <a:rPr lang="en-AU" sz="900" dirty="0"/>
              <a:t> by Unknown Author is licensed under </a:t>
            </a:r>
            <a:r>
              <a:rPr lang="en-AU" sz="900" dirty="0">
                <a:hlinkClick r:id="rId6" tooltip="https://creativecommons.org/licenses/by-sa/3.0/"/>
              </a:rPr>
              <a:t>CC BY-SA</a:t>
            </a:r>
            <a:endParaRPr lang="en-AU" sz="900" dirty="0"/>
          </a:p>
        </p:txBody>
      </p:sp>
    </p:spTree>
    <p:extLst>
      <p:ext uri="{BB962C8B-B14F-4D97-AF65-F5344CB8AC3E}">
        <p14:creationId xmlns:p14="http://schemas.microsoft.com/office/powerpoint/2010/main" val="1660170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4CD14DB-BB81-479F-A1FC-1C75640E9F8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943A91B-7CA7-4592-A975-73B1BF8C4C7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EC471314-E46A-414B-8D91-74880E84F18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6A681326-1C9D-44A3-A627-3871BDAE412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1" y="1762067"/>
            <a:ext cx="12192417" cy="5095933"/>
          </a:xfrm>
          <a:custGeom>
            <a:avLst/>
            <a:gdLst>
              <a:gd name="connsiteX0" fmla="*/ 0 w 12192417"/>
              <a:gd name="connsiteY0" fmla="*/ 0 h 5095933"/>
              <a:gd name="connsiteX1" fmla="*/ 71931 w 12192417"/>
              <a:gd name="connsiteY1" fmla="*/ 12261 h 5095933"/>
              <a:gd name="connsiteX2" fmla="*/ 282848 w 12192417"/>
              <a:gd name="connsiteY2" fmla="*/ 48343 h 5095933"/>
              <a:gd name="connsiteX3" fmla="*/ 436463 w 12192417"/>
              <a:gd name="connsiteY3" fmla="*/ 73565 h 5095933"/>
              <a:gd name="connsiteX4" fmla="*/ 619338 w 12192417"/>
              <a:gd name="connsiteY4" fmla="*/ 100188 h 5095933"/>
              <a:gd name="connsiteX5" fmla="*/ 836350 w 12192417"/>
              <a:gd name="connsiteY5" fmla="*/ 132066 h 5095933"/>
              <a:gd name="connsiteX6" fmla="*/ 1076527 w 12192417"/>
              <a:gd name="connsiteY6" fmla="*/ 165696 h 5095933"/>
              <a:gd name="connsiteX7" fmla="*/ 1347183 w 12192417"/>
              <a:gd name="connsiteY7" fmla="*/ 201077 h 5095933"/>
              <a:gd name="connsiteX8" fmla="*/ 1642222 w 12192417"/>
              <a:gd name="connsiteY8" fmla="*/ 238560 h 5095933"/>
              <a:gd name="connsiteX9" fmla="*/ 1962863 w 12192417"/>
              <a:gd name="connsiteY9" fmla="*/ 276043 h 5095933"/>
              <a:gd name="connsiteX10" fmla="*/ 2304231 w 12192417"/>
              <a:gd name="connsiteY10" fmla="*/ 314227 h 5095933"/>
              <a:gd name="connsiteX11" fmla="*/ 2672420 w 12192417"/>
              <a:gd name="connsiteY11" fmla="*/ 349608 h 5095933"/>
              <a:gd name="connsiteX12" fmla="*/ 3057677 w 12192417"/>
              <a:gd name="connsiteY12" fmla="*/ 383588 h 5095933"/>
              <a:gd name="connsiteX13" fmla="*/ 3464880 w 12192417"/>
              <a:gd name="connsiteY13" fmla="*/ 414415 h 5095933"/>
              <a:gd name="connsiteX14" fmla="*/ 3889151 w 12192417"/>
              <a:gd name="connsiteY14" fmla="*/ 443841 h 5095933"/>
              <a:gd name="connsiteX15" fmla="*/ 4331709 w 12192417"/>
              <a:gd name="connsiteY15" fmla="*/ 471515 h 5095933"/>
              <a:gd name="connsiteX16" fmla="*/ 4558475 w 12192417"/>
              <a:gd name="connsiteY16" fmla="*/ 481324 h 5095933"/>
              <a:gd name="connsiteX17" fmla="*/ 4790117 w 12192417"/>
              <a:gd name="connsiteY17" fmla="*/ 492183 h 5095933"/>
              <a:gd name="connsiteX18" fmla="*/ 5025417 w 12192417"/>
              <a:gd name="connsiteY18" fmla="*/ 502342 h 5095933"/>
              <a:gd name="connsiteX19" fmla="*/ 5261936 w 12192417"/>
              <a:gd name="connsiteY19" fmla="*/ 508998 h 5095933"/>
              <a:gd name="connsiteX20" fmla="*/ 5503331 w 12192417"/>
              <a:gd name="connsiteY20" fmla="*/ 514953 h 5095933"/>
              <a:gd name="connsiteX21" fmla="*/ 5747166 w 12192417"/>
              <a:gd name="connsiteY21" fmla="*/ 521259 h 5095933"/>
              <a:gd name="connsiteX22" fmla="*/ 5995876 w 12192417"/>
              <a:gd name="connsiteY22" fmla="*/ 525463 h 5095933"/>
              <a:gd name="connsiteX23" fmla="*/ 6247025 w 12192417"/>
              <a:gd name="connsiteY23" fmla="*/ 525463 h 5095933"/>
              <a:gd name="connsiteX24" fmla="*/ 6500612 w 12192417"/>
              <a:gd name="connsiteY24" fmla="*/ 527565 h 5095933"/>
              <a:gd name="connsiteX25" fmla="*/ 6756638 w 12192417"/>
              <a:gd name="connsiteY25" fmla="*/ 525463 h 5095933"/>
              <a:gd name="connsiteX26" fmla="*/ 7016321 w 12192417"/>
              <a:gd name="connsiteY26" fmla="*/ 521259 h 5095933"/>
              <a:gd name="connsiteX27" fmla="*/ 7276004 w 12192417"/>
              <a:gd name="connsiteY27" fmla="*/ 517406 h 5095933"/>
              <a:gd name="connsiteX28" fmla="*/ 7539344 w 12192417"/>
              <a:gd name="connsiteY28" fmla="*/ 508998 h 5095933"/>
              <a:gd name="connsiteX29" fmla="*/ 7805123 w 12192417"/>
              <a:gd name="connsiteY29" fmla="*/ 500241 h 5095933"/>
              <a:gd name="connsiteX30" fmla="*/ 8070902 w 12192417"/>
              <a:gd name="connsiteY30" fmla="*/ 490082 h 5095933"/>
              <a:gd name="connsiteX31" fmla="*/ 8339120 w 12192417"/>
              <a:gd name="connsiteY31" fmla="*/ 475719 h 5095933"/>
              <a:gd name="connsiteX32" fmla="*/ 8609775 w 12192417"/>
              <a:gd name="connsiteY32" fmla="*/ 458554 h 5095933"/>
              <a:gd name="connsiteX33" fmla="*/ 8881650 w 12192417"/>
              <a:gd name="connsiteY33" fmla="*/ 442089 h 5095933"/>
              <a:gd name="connsiteX34" fmla="*/ 9153525 w 12192417"/>
              <a:gd name="connsiteY34" fmla="*/ 421071 h 5095933"/>
              <a:gd name="connsiteX35" fmla="*/ 9429057 w 12192417"/>
              <a:gd name="connsiteY35" fmla="*/ 395849 h 5095933"/>
              <a:gd name="connsiteX36" fmla="*/ 9700932 w 12192417"/>
              <a:gd name="connsiteY36" fmla="*/ 370626 h 5095933"/>
              <a:gd name="connsiteX37" fmla="*/ 9977683 w 12192417"/>
              <a:gd name="connsiteY37" fmla="*/ 341551 h 5095933"/>
              <a:gd name="connsiteX38" fmla="*/ 10255654 w 12192417"/>
              <a:gd name="connsiteY38" fmla="*/ 309673 h 5095933"/>
              <a:gd name="connsiteX39" fmla="*/ 10529967 w 12192417"/>
              <a:gd name="connsiteY39" fmla="*/ 276043 h 5095933"/>
              <a:gd name="connsiteX40" fmla="*/ 10807938 w 12192417"/>
              <a:gd name="connsiteY40" fmla="*/ 236809 h 5095933"/>
              <a:gd name="connsiteX41" fmla="*/ 11084689 w 12192417"/>
              <a:gd name="connsiteY41" fmla="*/ 194772 h 5095933"/>
              <a:gd name="connsiteX42" fmla="*/ 11362660 w 12192417"/>
              <a:gd name="connsiteY42" fmla="*/ 153085 h 5095933"/>
              <a:gd name="connsiteX43" fmla="*/ 11639411 w 12192417"/>
              <a:gd name="connsiteY43" fmla="*/ 104392 h 5095933"/>
              <a:gd name="connsiteX44" fmla="*/ 11914944 w 12192417"/>
              <a:gd name="connsiteY44" fmla="*/ 54648 h 5095933"/>
              <a:gd name="connsiteX45" fmla="*/ 12191695 w 12192417"/>
              <a:gd name="connsiteY45" fmla="*/ 2452 h 5095933"/>
              <a:gd name="connsiteX46" fmla="*/ 12191695 w 12192417"/>
              <a:gd name="connsiteY46" fmla="*/ 2162231 h 5095933"/>
              <a:gd name="connsiteX47" fmla="*/ 12192417 w 12192417"/>
              <a:gd name="connsiteY47" fmla="*/ 2162231 h 5095933"/>
              <a:gd name="connsiteX48" fmla="*/ 12192417 w 12192417"/>
              <a:gd name="connsiteY48" fmla="*/ 5095933 h 5095933"/>
              <a:gd name="connsiteX49" fmla="*/ 0 w 12192417"/>
              <a:gd name="connsiteY49" fmla="*/ 5095933 h 5095933"/>
              <a:gd name="connsiteX50" fmla="*/ 0 w 12192417"/>
              <a:gd name="connsiteY50" fmla="*/ 2791958 h 5095933"/>
              <a:gd name="connsiteX51" fmla="*/ 0 w 12192417"/>
              <a:gd name="connsiteY51" fmla="*/ 2162231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417" h="5095933">
                <a:moveTo>
                  <a:pt x="0" y="0"/>
                </a:moveTo>
                <a:lnTo>
                  <a:pt x="71931" y="12261"/>
                </a:lnTo>
                <a:lnTo>
                  <a:pt x="282848" y="48343"/>
                </a:lnTo>
                <a:lnTo>
                  <a:pt x="436463" y="73565"/>
                </a:lnTo>
                <a:lnTo>
                  <a:pt x="619338" y="100188"/>
                </a:lnTo>
                <a:lnTo>
                  <a:pt x="836350" y="132066"/>
                </a:lnTo>
                <a:lnTo>
                  <a:pt x="1076527" y="165696"/>
                </a:lnTo>
                <a:lnTo>
                  <a:pt x="1347183" y="201077"/>
                </a:lnTo>
                <a:lnTo>
                  <a:pt x="1642222" y="238560"/>
                </a:lnTo>
                <a:lnTo>
                  <a:pt x="1962863" y="276043"/>
                </a:lnTo>
                <a:lnTo>
                  <a:pt x="2304231" y="314227"/>
                </a:lnTo>
                <a:lnTo>
                  <a:pt x="2672420" y="349608"/>
                </a:lnTo>
                <a:lnTo>
                  <a:pt x="3057677" y="383588"/>
                </a:lnTo>
                <a:lnTo>
                  <a:pt x="3464880" y="414415"/>
                </a:lnTo>
                <a:lnTo>
                  <a:pt x="3889151" y="443841"/>
                </a:lnTo>
                <a:lnTo>
                  <a:pt x="4331709" y="471515"/>
                </a:lnTo>
                <a:lnTo>
                  <a:pt x="4558475" y="481324"/>
                </a:lnTo>
                <a:lnTo>
                  <a:pt x="4790117" y="492183"/>
                </a:lnTo>
                <a:lnTo>
                  <a:pt x="5025417" y="502342"/>
                </a:lnTo>
                <a:lnTo>
                  <a:pt x="5261936" y="508998"/>
                </a:lnTo>
                <a:lnTo>
                  <a:pt x="5503331" y="514953"/>
                </a:lnTo>
                <a:lnTo>
                  <a:pt x="5747166" y="521259"/>
                </a:lnTo>
                <a:lnTo>
                  <a:pt x="5995876" y="525463"/>
                </a:lnTo>
                <a:lnTo>
                  <a:pt x="6247025" y="525463"/>
                </a:lnTo>
                <a:lnTo>
                  <a:pt x="6500612" y="527565"/>
                </a:lnTo>
                <a:lnTo>
                  <a:pt x="6756638" y="525463"/>
                </a:lnTo>
                <a:lnTo>
                  <a:pt x="7016321" y="521259"/>
                </a:lnTo>
                <a:lnTo>
                  <a:pt x="7276004" y="517406"/>
                </a:lnTo>
                <a:lnTo>
                  <a:pt x="7539344" y="508998"/>
                </a:lnTo>
                <a:lnTo>
                  <a:pt x="7805123" y="500241"/>
                </a:lnTo>
                <a:lnTo>
                  <a:pt x="8070902" y="490082"/>
                </a:lnTo>
                <a:lnTo>
                  <a:pt x="8339120" y="475719"/>
                </a:lnTo>
                <a:lnTo>
                  <a:pt x="8609775" y="458554"/>
                </a:lnTo>
                <a:lnTo>
                  <a:pt x="8881650" y="442089"/>
                </a:lnTo>
                <a:lnTo>
                  <a:pt x="9153525" y="421071"/>
                </a:lnTo>
                <a:lnTo>
                  <a:pt x="9429057" y="395849"/>
                </a:lnTo>
                <a:lnTo>
                  <a:pt x="9700932" y="370626"/>
                </a:lnTo>
                <a:lnTo>
                  <a:pt x="9977683" y="341551"/>
                </a:lnTo>
                <a:lnTo>
                  <a:pt x="10255654" y="309673"/>
                </a:lnTo>
                <a:lnTo>
                  <a:pt x="10529967" y="276043"/>
                </a:lnTo>
                <a:lnTo>
                  <a:pt x="10807938" y="236809"/>
                </a:lnTo>
                <a:lnTo>
                  <a:pt x="11084689" y="194772"/>
                </a:lnTo>
                <a:lnTo>
                  <a:pt x="11362660" y="153085"/>
                </a:lnTo>
                <a:lnTo>
                  <a:pt x="11639411" y="104392"/>
                </a:lnTo>
                <a:lnTo>
                  <a:pt x="11914944" y="54648"/>
                </a:lnTo>
                <a:lnTo>
                  <a:pt x="12191695" y="2452"/>
                </a:lnTo>
                <a:lnTo>
                  <a:pt x="12191695" y="2162231"/>
                </a:lnTo>
                <a:lnTo>
                  <a:pt x="12192417" y="2162231"/>
                </a:lnTo>
                <a:lnTo>
                  <a:pt x="12192417" y="5095933"/>
                </a:lnTo>
                <a:lnTo>
                  <a:pt x="0" y="5095933"/>
                </a:lnTo>
                <a:lnTo>
                  <a:pt x="0" y="2791958"/>
                </a:lnTo>
                <a:lnTo>
                  <a:pt x="0" y="2162231"/>
                </a:lnTo>
                <a:close/>
              </a:path>
            </a:pathLst>
          </a:custGeom>
          <a:ln>
            <a:noFill/>
          </a:ln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D27A059-E04B-4F72-B9CF-15E6B8A32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452718"/>
            <a:ext cx="8947522" cy="1400530"/>
          </a:xfrm>
        </p:spPr>
        <p:txBody>
          <a:bodyPr anchor="ctr">
            <a:normAutofit/>
          </a:bodyPr>
          <a:lstStyle/>
          <a:p>
            <a:r>
              <a:rPr lang="en-AU" dirty="0">
                <a:solidFill>
                  <a:srgbClr val="FFFFFF"/>
                </a:solidFill>
              </a:rPr>
              <a:t>WHAT DO I NEED IN PLACE FIRST..</a:t>
            </a:r>
            <a:r>
              <a:rPr lang="en-AU" dirty="0">
                <a:solidFill>
                  <a:srgbClr val="FFFFFF"/>
                </a:solidFill>
                <a:latin typeface="Arial Nova" panose="020B0504020202020204" pitchFamily="34" charset="0"/>
              </a:rPr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1B6F9B-3267-4901-90DA-132ABB4886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8858" y="1808289"/>
            <a:ext cx="8946541" cy="4638992"/>
          </a:xfrm>
        </p:spPr>
        <p:txBody>
          <a:bodyPr>
            <a:normAutofit fontScale="25000" lnSpcReduction="20000"/>
          </a:bodyPr>
          <a:lstStyle/>
          <a:p>
            <a:r>
              <a:rPr lang="en-AU" dirty="0"/>
              <a:t> </a:t>
            </a:r>
          </a:p>
          <a:p>
            <a:endParaRPr lang="en-AU" sz="5600" b="1" dirty="0"/>
          </a:p>
          <a:p>
            <a:r>
              <a:rPr lang="en-AU" sz="5600" b="1" dirty="0"/>
              <a:t>Self-Check!</a:t>
            </a:r>
          </a:p>
          <a:p>
            <a:r>
              <a:rPr lang="en-AU" sz="5600" b="1" dirty="0"/>
              <a:t>Communication </a:t>
            </a:r>
          </a:p>
          <a:p>
            <a:r>
              <a:rPr lang="en-AU" sz="4400" dirty="0"/>
              <a:t>How well is my conversational English?</a:t>
            </a:r>
          </a:p>
          <a:p>
            <a:r>
              <a:rPr lang="en-AU" sz="4400" dirty="0"/>
              <a:t>-	English Language courses – example: English Proficiency for Work</a:t>
            </a:r>
          </a:p>
          <a:p>
            <a:r>
              <a:rPr lang="en-AU" sz="4400" dirty="0"/>
              <a:t>-  Conversation at home / socialising at work</a:t>
            </a:r>
          </a:p>
          <a:p>
            <a:r>
              <a:rPr lang="en-AU" sz="4400" dirty="0"/>
              <a:t>-  Find a mentor</a:t>
            </a:r>
          </a:p>
          <a:p>
            <a:r>
              <a:rPr lang="en-AU" sz="5600" b="1" dirty="0"/>
              <a:t>Recognition of Overseas Qualifications / Local Clearances</a:t>
            </a:r>
          </a:p>
          <a:p>
            <a:r>
              <a:rPr lang="en-AU" sz="5600" b="1" dirty="0"/>
              <a:t>Job Search ‘Tools’ </a:t>
            </a:r>
          </a:p>
          <a:p>
            <a:r>
              <a:rPr lang="en-AU" sz="4400" dirty="0"/>
              <a:t>-	Resume (terminology relates to local requirements)</a:t>
            </a:r>
          </a:p>
          <a:p>
            <a:pPr lvl="0"/>
            <a:r>
              <a:rPr lang="en-AU" sz="4400" dirty="0"/>
              <a:t>-	Well written cover letters– seek professional help if needed</a:t>
            </a:r>
          </a:p>
          <a:p>
            <a:pPr lvl="0"/>
            <a:r>
              <a:rPr lang="en-AU" sz="4400" dirty="0"/>
              <a:t>-	Consider appropriate job search methods</a:t>
            </a:r>
          </a:p>
          <a:p>
            <a:pPr lvl="0"/>
            <a:r>
              <a:rPr lang="en-AU" sz="4400" dirty="0"/>
              <a:t>-  Linked In profiles </a:t>
            </a:r>
          </a:p>
          <a:p>
            <a:pPr lvl="0"/>
            <a:r>
              <a:rPr lang="en-AU" sz="4400" dirty="0"/>
              <a:t>-  Interview skills and presentation</a:t>
            </a:r>
          </a:p>
          <a:p>
            <a:pPr lvl="0"/>
            <a:r>
              <a:rPr lang="en-AU" sz="5600" b="1" dirty="0"/>
              <a:t>Develop an Action Plan</a:t>
            </a:r>
          </a:p>
          <a:p>
            <a:r>
              <a:rPr lang="en-AU" sz="4400" dirty="0"/>
              <a:t> </a:t>
            </a:r>
          </a:p>
          <a:p>
            <a:endParaRPr lang="en-AU" dirty="0"/>
          </a:p>
        </p:txBody>
      </p:sp>
      <p:pic>
        <p:nvPicPr>
          <p:cNvPr id="5" name="Picture 4" descr="A close up of text on a white background&#10;&#10;Description generated with very high confidence">
            <a:extLst>
              <a:ext uri="{FF2B5EF4-FFF2-40B4-BE49-F238E27FC236}">
                <a16:creationId xmlns:a16="http://schemas.microsoft.com/office/drawing/2014/main" id="{3DC7FEC3-9113-49D4-8A97-CF12A462C8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710576">
            <a:off x="6873578" y="4229730"/>
            <a:ext cx="1692548" cy="2104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91732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F747F1B4-B831-4277-8AB0-32767F7EB7B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reeform 7">
            <a:extLst>
              <a:ext uri="{FF2B5EF4-FFF2-40B4-BE49-F238E27FC236}">
                <a16:creationId xmlns:a16="http://schemas.microsoft.com/office/drawing/2014/main" id="{D80CFA21-AB7C-4BEB-9BFF-05764FBBF3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E82372-10BF-4E76-85CE-EBAFC44C9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30" y="629267"/>
            <a:ext cx="9252154" cy="1016654"/>
          </a:xfrm>
        </p:spPr>
        <p:txBody>
          <a:bodyPr>
            <a:normAutofit/>
          </a:bodyPr>
          <a:lstStyle/>
          <a:p>
            <a:r>
              <a:rPr lang="en-AU" dirty="0">
                <a:solidFill>
                  <a:srgbClr val="EBEBEB"/>
                </a:solidFill>
              </a:rPr>
              <a:t>PLAN (of Action)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12F7E335-851A-4CAE-B09F-E657819D460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B541F0-7F6E-402E-84D8-CF96EACA5FB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" y="1762067"/>
            <a:ext cx="12192418" cy="5095933"/>
          </a:xfrm>
          <a:custGeom>
            <a:avLst/>
            <a:gdLst>
              <a:gd name="connsiteX0" fmla="*/ 1 w 12192418"/>
              <a:gd name="connsiteY0" fmla="*/ 0 h 5095933"/>
              <a:gd name="connsiteX1" fmla="*/ 71932 w 12192418"/>
              <a:gd name="connsiteY1" fmla="*/ 12261 h 5095933"/>
              <a:gd name="connsiteX2" fmla="*/ 282849 w 12192418"/>
              <a:gd name="connsiteY2" fmla="*/ 48343 h 5095933"/>
              <a:gd name="connsiteX3" fmla="*/ 436464 w 12192418"/>
              <a:gd name="connsiteY3" fmla="*/ 73565 h 5095933"/>
              <a:gd name="connsiteX4" fmla="*/ 619339 w 12192418"/>
              <a:gd name="connsiteY4" fmla="*/ 100188 h 5095933"/>
              <a:gd name="connsiteX5" fmla="*/ 836351 w 12192418"/>
              <a:gd name="connsiteY5" fmla="*/ 132066 h 5095933"/>
              <a:gd name="connsiteX6" fmla="*/ 1076528 w 12192418"/>
              <a:gd name="connsiteY6" fmla="*/ 165696 h 5095933"/>
              <a:gd name="connsiteX7" fmla="*/ 1347184 w 12192418"/>
              <a:gd name="connsiteY7" fmla="*/ 201077 h 5095933"/>
              <a:gd name="connsiteX8" fmla="*/ 1642223 w 12192418"/>
              <a:gd name="connsiteY8" fmla="*/ 238560 h 5095933"/>
              <a:gd name="connsiteX9" fmla="*/ 1962864 w 12192418"/>
              <a:gd name="connsiteY9" fmla="*/ 276043 h 5095933"/>
              <a:gd name="connsiteX10" fmla="*/ 2304232 w 12192418"/>
              <a:gd name="connsiteY10" fmla="*/ 314227 h 5095933"/>
              <a:gd name="connsiteX11" fmla="*/ 2672421 w 12192418"/>
              <a:gd name="connsiteY11" fmla="*/ 349608 h 5095933"/>
              <a:gd name="connsiteX12" fmla="*/ 3057678 w 12192418"/>
              <a:gd name="connsiteY12" fmla="*/ 383588 h 5095933"/>
              <a:gd name="connsiteX13" fmla="*/ 3464881 w 12192418"/>
              <a:gd name="connsiteY13" fmla="*/ 414415 h 5095933"/>
              <a:gd name="connsiteX14" fmla="*/ 3889152 w 12192418"/>
              <a:gd name="connsiteY14" fmla="*/ 443841 h 5095933"/>
              <a:gd name="connsiteX15" fmla="*/ 4331710 w 12192418"/>
              <a:gd name="connsiteY15" fmla="*/ 471515 h 5095933"/>
              <a:gd name="connsiteX16" fmla="*/ 4558476 w 12192418"/>
              <a:gd name="connsiteY16" fmla="*/ 481324 h 5095933"/>
              <a:gd name="connsiteX17" fmla="*/ 4790118 w 12192418"/>
              <a:gd name="connsiteY17" fmla="*/ 492183 h 5095933"/>
              <a:gd name="connsiteX18" fmla="*/ 5025418 w 12192418"/>
              <a:gd name="connsiteY18" fmla="*/ 502342 h 5095933"/>
              <a:gd name="connsiteX19" fmla="*/ 5261937 w 12192418"/>
              <a:gd name="connsiteY19" fmla="*/ 508998 h 5095933"/>
              <a:gd name="connsiteX20" fmla="*/ 5503332 w 12192418"/>
              <a:gd name="connsiteY20" fmla="*/ 514953 h 5095933"/>
              <a:gd name="connsiteX21" fmla="*/ 5747167 w 12192418"/>
              <a:gd name="connsiteY21" fmla="*/ 521259 h 5095933"/>
              <a:gd name="connsiteX22" fmla="*/ 5995877 w 12192418"/>
              <a:gd name="connsiteY22" fmla="*/ 525463 h 5095933"/>
              <a:gd name="connsiteX23" fmla="*/ 6247026 w 12192418"/>
              <a:gd name="connsiteY23" fmla="*/ 525463 h 5095933"/>
              <a:gd name="connsiteX24" fmla="*/ 6500613 w 12192418"/>
              <a:gd name="connsiteY24" fmla="*/ 527565 h 5095933"/>
              <a:gd name="connsiteX25" fmla="*/ 6756639 w 12192418"/>
              <a:gd name="connsiteY25" fmla="*/ 525463 h 5095933"/>
              <a:gd name="connsiteX26" fmla="*/ 7016322 w 12192418"/>
              <a:gd name="connsiteY26" fmla="*/ 521259 h 5095933"/>
              <a:gd name="connsiteX27" fmla="*/ 7276005 w 12192418"/>
              <a:gd name="connsiteY27" fmla="*/ 517406 h 5095933"/>
              <a:gd name="connsiteX28" fmla="*/ 7539345 w 12192418"/>
              <a:gd name="connsiteY28" fmla="*/ 508998 h 5095933"/>
              <a:gd name="connsiteX29" fmla="*/ 7805124 w 12192418"/>
              <a:gd name="connsiteY29" fmla="*/ 500241 h 5095933"/>
              <a:gd name="connsiteX30" fmla="*/ 8070903 w 12192418"/>
              <a:gd name="connsiteY30" fmla="*/ 490082 h 5095933"/>
              <a:gd name="connsiteX31" fmla="*/ 8339121 w 12192418"/>
              <a:gd name="connsiteY31" fmla="*/ 475719 h 5095933"/>
              <a:gd name="connsiteX32" fmla="*/ 8609776 w 12192418"/>
              <a:gd name="connsiteY32" fmla="*/ 458554 h 5095933"/>
              <a:gd name="connsiteX33" fmla="*/ 8881651 w 12192418"/>
              <a:gd name="connsiteY33" fmla="*/ 442089 h 5095933"/>
              <a:gd name="connsiteX34" fmla="*/ 9153526 w 12192418"/>
              <a:gd name="connsiteY34" fmla="*/ 421071 h 5095933"/>
              <a:gd name="connsiteX35" fmla="*/ 9429058 w 12192418"/>
              <a:gd name="connsiteY35" fmla="*/ 395849 h 5095933"/>
              <a:gd name="connsiteX36" fmla="*/ 9700933 w 12192418"/>
              <a:gd name="connsiteY36" fmla="*/ 370626 h 5095933"/>
              <a:gd name="connsiteX37" fmla="*/ 9977684 w 12192418"/>
              <a:gd name="connsiteY37" fmla="*/ 341551 h 5095933"/>
              <a:gd name="connsiteX38" fmla="*/ 10255655 w 12192418"/>
              <a:gd name="connsiteY38" fmla="*/ 309673 h 5095933"/>
              <a:gd name="connsiteX39" fmla="*/ 10529968 w 12192418"/>
              <a:gd name="connsiteY39" fmla="*/ 276043 h 5095933"/>
              <a:gd name="connsiteX40" fmla="*/ 10807939 w 12192418"/>
              <a:gd name="connsiteY40" fmla="*/ 236809 h 5095933"/>
              <a:gd name="connsiteX41" fmla="*/ 11084690 w 12192418"/>
              <a:gd name="connsiteY41" fmla="*/ 194772 h 5095933"/>
              <a:gd name="connsiteX42" fmla="*/ 11362661 w 12192418"/>
              <a:gd name="connsiteY42" fmla="*/ 153085 h 5095933"/>
              <a:gd name="connsiteX43" fmla="*/ 11639412 w 12192418"/>
              <a:gd name="connsiteY43" fmla="*/ 104392 h 5095933"/>
              <a:gd name="connsiteX44" fmla="*/ 11914945 w 12192418"/>
              <a:gd name="connsiteY44" fmla="*/ 54648 h 5095933"/>
              <a:gd name="connsiteX45" fmla="*/ 12191696 w 12192418"/>
              <a:gd name="connsiteY45" fmla="*/ 2452 h 5095933"/>
              <a:gd name="connsiteX46" fmla="*/ 12191696 w 12192418"/>
              <a:gd name="connsiteY46" fmla="*/ 2109542 h 5095933"/>
              <a:gd name="connsiteX47" fmla="*/ 12191999 w 12192418"/>
              <a:gd name="connsiteY47" fmla="*/ 2109542 h 5095933"/>
              <a:gd name="connsiteX48" fmla="*/ 12191999 w 12192418"/>
              <a:gd name="connsiteY48" fmla="*/ 2802467 h 5095933"/>
              <a:gd name="connsiteX49" fmla="*/ 12192418 w 12192418"/>
              <a:gd name="connsiteY49" fmla="*/ 2802467 h 5095933"/>
              <a:gd name="connsiteX50" fmla="*/ 12192418 w 12192418"/>
              <a:gd name="connsiteY50" fmla="*/ 5095933 h 5095933"/>
              <a:gd name="connsiteX51" fmla="*/ 1 w 12192418"/>
              <a:gd name="connsiteY51" fmla="*/ 5095933 h 5095933"/>
              <a:gd name="connsiteX52" fmla="*/ 1 w 12192418"/>
              <a:gd name="connsiteY52" fmla="*/ 4074529 h 5095933"/>
              <a:gd name="connsiteX53" fmla="*/ 0 w 12192418"/>
              <a:gd name="connsiteY53" fmla="*/ 4074529 h 5095933"/>
              <a:gd name="connsiteX54" fmla="*/ 0 w 12192418"/>
              <a:gd name="connsiteY54" fmla="*/ 2109542 h 5095933"/>
              <a:gd name="connsiteX55" fmla="*/ 1 w 12192418"/>
              <a:gd name="connsiteY55" fmla="*/ 2109542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2192418" h="5095933">
                <a:moveTo>
                  <a:pt x="1" y="0"/>
                </a:moveTo>
                <a:lnTo>
                  <a:pt x="71932" y="12261"/>
                </a:lnTo>
                <a:lnTo>
                  <a:pt x="282849" y="48343"/>
                </a:lnTo>
                <a:lnTo>
                  <a:pt x="436464" y="73565"/>
                </a:lnTo>
                <a:lnTo>
                  <a:pt x="619339" y="100188"/>
                </a:lnTo>
                <a:lnTo>
                  <a:pt x="836351" y="132066"/>
                </a:lnTo>
                <a:lnTo>
                  <a:pt x="1076528" y="165696"/>
                </a:lnTo>
                <a:lnTo>
                  <a:pt x="1347184" y="201077"/>
                </a:lnTo>
                <a:lnTo>
                  <a:pt x="1642223" y="238560"/>
                </a:lnTo>
                <a:lnTo>
                  <a:pt x="1962864" y="276043"/>
                </a:lnTo>
                <a:lnTo>
                  <a:pt x="2304232" y="314227"/>
                </a:lnTo>
                <a:lnTo>
                  <a:pt x="2672421" y="349608"/>
                </a:lnTo>
                <a:lnTo>
                  <a:pt x="3057678" y="383588"/>
                </a:lnTo>
                <a:lnTo>
                  <a:pt x="3464881" y="414415"/>
                </a:lnTo>
                <a:lnTo>
                  <a:pt x="3889152" y="443841"/>
                </a:lnTo>
                <a:lnTo>
                  <a:pt x="4331710" y="471515"/>
                </a:lnTo>
                <a:lnTo>
                  <a:pt x="4558476" y="481324"/>
                </a:lnTo>
                <a:lnTo>
                  <a:pt x="4790118" y="492183"/>
                </a:lnTo>
                <a:lnTo>
                  <a:pt x="5025418" y="502342"/>
                </a:lnTo>
                <a:lnTo>
                  <a:pt x="5261937" y="508998"/>
                </a:lnTo>
                <a:lnTo>
                  <a:pt x="5503332" y="514953"/>
                </a:lnTo>
                <a:lnTo>
                  <a:pt x="5747167" y="521259"/>
                </a:lnTo>
                <a:lnTo>
                  <a:pt x="5995877" y="525463"/>
                </a:lnTo>
                <a:lnTo>
                  <a:pt x="6247026" y="525463"/>
                </a:lnTo>
                <a:lnTo>
                  <a:pt x="6500613" y="527565"/>
                </a:lnTo>
                <a:lnTo>
                  <a:pt x="6756639" y="525463"/>
                </a:lnTo>
                <a:lnTo>
                  <a:pt x="7016322" y="521259"/>
                </a:lnTo>
                <a:lnTo>
                  <a:pt x="7276005" y="517406"/>
                </a:lnTo>
                <a:lnTo>
                  <a:pt x="7539345" y="508998"/>
                </a:lnTo>
                <a:lnTo>
                  <a:pt x="7805124" y="500241"/>
                </a:lnTo>
                <a:lnTo>
                  <a:pt x="8070903" y="490082"/>
                </a:lnTo>
                <a:lnTo>
                  <a:pt x="8339121" y="475719"/>
                </a:lnTo>
                <a:lnTo>
                  <a:pt x="8609776" y="458554"/>
                </a:lnTo>
                <a:lnTo>
                  <a:pt x="8881651" y="442089"/>
                </a:lnTo>
                <a:lnTo>
                  <a:pt x="9153526" y="421071"/>
                </a:lnTo>
                <a:lnTo>
                  <a:pt x="9429058" y="395849"/>
                </a:lnTo>
                <a:lnTo>
                  <a:pt x="9700933" y="370626"/>
                </a:lnTo>
                <a:lnTo>
                  <a:pt x="9977684" y="341551"/>
                </a:lnTo>
                <a:lnTo>
                  <a:pt x="10255655" y="309673"/>
                </a:lnTo>
                <a:lnTo>
                  <a:pt x="10529968" y="276043"/>
                </a:lnTo>
                <a:lnTo>
                  <a:pt x="10807939" y="236809"/>
                </a:lnTo>
                <a:lnTo>
                  <a:pt x="11084690" y="194772"/>
                </a:lnTo>
                <a:lnTo>
                  <a:pt x="11362661" y="153085"/>
                </a:lnTo>
                <a:lnTo>
                  <a:pt x="11639412" y="104392"/>
                </a:lnTo>
                <a:lnTo>
                  <a:pt x="11914945" y="54648"/>
                </a:lnTo>
                <a:lnTo>
                  <a:pt x="12191696" y="2452"/>
                </a:lnTo>
                <a:lnTo>
                  <a:pt x="12191696" y="2109542"/>
                </a:lnTo>
                <a:lnTo>
                  <a:pt x="12191999" y="2109542"/>
                </a:lnTo>
                <a:lnTo>
                  <a:pt x="12191999" y="2802467"/>
                </a:lnTo>
                <a:lnTo>
                  <a:pt x="12192418" y="2802467"/>
                </a:lnTo>
                <a:lnTo>
                  <a:pt x="12192418" y="5095933"/>
                </a:lnTo>
                <a:lnTo>
                  <a:pt x="1" y="5095933"/>
                </a:lnTo>
                <a:lnTo>
                  <a:pt x="1" y="4074529"/>
                </a:lnTo>
                <a:lnTo>
                  <a:pt x="0" y="4074529"/>
                </a:lnTo>
                <a:lnTo>
                  <a:pt x="0" y="2109542"/>
                </a:lnTo>
                <a:lnTo>
                  <a:pt x="1" y="21095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graphicFrame>
        <p:nvGraphicFramePr>
          <p:cNvPr id="16" name="Content Placeholder 2">
            <a:extLst>
              <a:ext uri="{FF2B5EF4-FFF2-40B4-BE49-F238E27FC236}">
                <a16:creationId xmlns:a16="http://schemas.microsoft.com/office/drawing/2014/main" id="{75728421-6BA5-4111-B91D-49B9286210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2197098"/>
              </p:ext>
            </p:extLst>
          </p:nvPr>
        </p:nvGraphicFramePr>
        <p:xfrm>
          <a:off x="648930" y="2810256"/>
          <a:ext cx="10895370" cy="34042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B6EF381-DDC5-4F4E-B4F0-06FCE69DA3FD}"/>
              </a:ext>
            </a:extLst>
          </p:cNvPr>
          <p:cNvSpPr txBox="1"/>
          <p:nvPr/>
        </p:nvSpPr>
        <p:spPr>
          <a:xfrm>
            <a:off x="7134988" y="4667415"/>
            <a:ext cx="184203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100" dirty="0"/>
              <a:t>Identify a                    Professional Mentor </a:t>
            </a:r>
          </a:p>
        </p:txBody>
      </p:sp>
    </p:spTree>
    <p:extLst>
      <p:ext uri="{BB962C8B-B14F-4D97-AF65-F5344CB8AC3E}">
        <p14:creationId xmlns:p14="http://schemas.microsoft.com/office/powerpoint/2010/main" val="28249852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4E78424C-6FD0-41F8-9CAA-5DC19C42359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E82372-10BF-4E76-85CE-EBAFC44C9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855" y="1447800"/>
            <a:ext cx="3108626" cy="4572000"/>
          </a:xfrm>
        </p:spPr>
        <p:txBody>
          <a:bodyPr anchor="ctr">
            <a:normAutofit/>
          </a:bodyPr>
          <a:lstStyle/>
          <a:p>
            <a:r>
              <a:rPr lang="en-AU" sz="2700" dirty="0">
                <a:solidFill>
                  <a:srgbClr val="F2F2F2"/>
                </a:solidFill>
              </a:rPr>
              <a:t>PARTICIPATION…</a:t>
            </a: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DD136760-57DC-4301-8BEA-B71AD2D1390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61310" y="0"/>
            <a:ext cx="8030690" cy="6858000"/>
          </a:xfrm>
          <a:custGeom>
            <a:avLst/>
            <a:gdLst>
              <a:gd name="connsiteX0" fmla="*/ 1176 w 8030690"/>
              <a:gd name="connsiteY0" fmla="*/ 0 h 6858000"/>
              <a:gd name="connsiteX1" fmla="*/ 1344715 w 8030690"/>
              <a:gd name="connsiteY1" fmla="*/ 0 h 6858000"/>
              <a:gd name="connsiteX2" fmla="*/ 1344715 w 8030690"/>
              <a:gd name="connsiteY2" fmla="*/ 0 h 6858000"/>
              <a:gd name="connsiteX3" fmla="*/ 8030690 w 8030690"/>
              <a:gd name="connsiteY3" fmla="*/ 0 h 6858000"/>
              <a:gd name="connsiteX4" fmla="*/ 8030690 w 8030690"/>
              <a:gd name="connsiteY4" fmla="*/ 6858000 h 6858000"/>
              <a:gd name="connsiteX5" fmla="*/ 477746 w 8030690"/>
              <a:gd name="connsiteY5" fmla="*/ 6858000 h 6858000"/>
              <a:gd name="connsiteX6" fmla="*/ 477746 w 8030690"/>
              <a:gd name="connsiteY6" fmla="*/ 6858000 h 6858000"/>
              <a:gd name="connsiteX7" fmla="*/ 0 w 8030690"/>
              <a:gd name="connsiteY7" fmla="*/ 6858000 h 6858000"/>
              <a:gd name="connsiteX8" fmla="*/ 5883 w 8030690"/>
              <a:gd name="connsiteY8" fmla="*/ 6817538 h 6858000"/>
              <a:gd name="connsiteX9" fmla="*/ 23196 w 8030690"/>
              <a:gd name="connsiteY9" fmla="*/ 6698894 h 6858000"/>
              <a:gd name="connsiteX10" fmla="*/ 35298 w 8030690"/>
              <a:gd name="connsiteY10" fmla="*/ 6612483 h 6858000"/>
              <a:gd name="connsiteX11" fmla="*/ 48073 w 8030690"/>
              <a:gd name="connsiteY11" fmla="*/ 6509613 h 6858000"/>
              <a:gd name="connsiteX12" fmla="*/ 63369 w 8030690"/>
              <a:gd name="connsiteY12" fmla="*/ 6387541 h 6858000"/>
              <a:gd name="connsiteX13" fmla="*/ 79506 w 8030690"/>
              <a:gd name="connsiteY13" fmla="*/ 6252438 h 6858000"/>
              <a:gd name="connsiteX14" fmla="*/ 96483 w 8030690"/>
              <a:gd name="connsiteY14" fmla="*/ 6100191 h 6858000"/>
              <a:gd name="connsiteX15" fmla="*/ 114468 w 8030690"/>
              <a:gd name="connsiteY15" fmla="*/ 5934227 h 6858000"/>
              <a:gd name="connsiteX16" fmla="*/ 132454 w 8030690"/>
              <a:gd name="connsiteY16" fmla="*/ 5753862 h 6858000"/>
              <a:gd name="connsiteX17" fmla="*/ 150775 w 8030690"/>
              <a:gd name="connsiteY17" fmla="*/ 5561838 h 6858000"/>
              <a:gd name="connsiteX18" fmla="*/ 167752 w 8030690"/>
              <a:gd name="connsiteY18" fmla="*/ 5354726 h 6858000"/>
              <a:gd name="connsiteX19" fmla="*/ 184057 w 8030690"/>
              <a:gd name="connsiteY19" fmla="*/ 5138013 h 6858000"/>
              <a:gd name="connsiteX20" fmla="*/ 198849 w 8030690"/>
              <a:gd name="connsiteY20" fmla="*/ 4908956 h 6858000"/>
              <a:gd name="connsiteX21" fmla="*/ 212968 w 8030690"/>
              <a:gd name="connsiteY21" fmla="*/ 4670298 h 6858000"/>
              <a:gd name="connsiteX22" fmla="*/ 226248 w 8030690"/>
              <a:gd name="connsiteY22" fmla="*/ 4421352 h 6858000"/>
              <a:gd name="connsiteX23" fmla="*/ 230954 w 8030690"/>
              <a:gd name="connsiteY23" fmla="*/ 4293793 h 6858000"/>
              <a:gd name="connsiteX24" fmla="*/ 236165 w 8030690"/>
              <a:gd name="connsiteY24" fmla="*/ 4163491 h 6858000"/>
              <a:gd name="connsiteX25" fmla="*/ 241039 w 8030690"/>
              <a:gd name="connsiteY25" fmla="*/ 4031132 h 6858000"/>
              <a:gd name="connsiteX26" fmla="*/ 244233 w 8030690"/>
              <a:gd name="connsiteY26" fmla="*/ 3898087 h 6858000"/>
              <a:gd name="connsiteX27" fmla="*/ 247091 w 8030690"/>
              <a:gd name="connsiteY27" fmla="*/ 3762298 h 6858000"/>
              <a:gd name="connsiteX28" fmla="*/ 250116 w 8030690"/>
              <a:gd name="connsiteY28" fmla="*/ 3625138 h 6858000"/>
              <a:gd name="connsiteX29" fmla="*/ 252133 w 8030690"/>
              <a:gd name="connsiteY29" fmla="*/ 3485235 h 6858000"/>
              <a:gd name="connsiteX30" fmla="*/ 252133 w 8030690"/>
              <a:gd name="connsiteY30" fmla="*/ 3343960 h 6858000"/>
              <a:gd name="connsiteX31" fmla="*/ 253142 w 8030690"/>
              <a:gd name="connsiteY31" fmla="*/ 3201314 h 6858000"/>
              <a:gd name="connsiteX32" fmla="*/ 252133 w 8030690"/>
              <a:gd name="connsiteY32" fmla="*/ 3057296 h 6858000"/>
              <a:gd name="connsiteX33" fmla="*/ 250116 w 8030690"/>
              <a:gd name="connsiteY33" fmla="*/ 2911221 h 6858000"/>
              <a:gd name="connsiteX34" fmla="*/ 248267 w 8030690"/>
              <a:gd name="connsiteY34" fmla="*/ 2765145 h 6858000"/>
              <a:gd name="connsiteX35" fmla="*/ 244233 w 8030690"/>
              <a:gd name="connsiteY35" fmla="*/ 2617013 h 6858000"/>
              <a:gd name="connsiteX36" fmla="*/ 240031 w 8030690"/>
              <a:gd name="connsiteY36" fmla="*/ 2467508 h 6858000"/>
              <a:gd name="connsiteX37" fmla="*/ 235156 w 8030690"/>
              <a:gd name="connsiteY37" fmla="*/ 2318004 h 6858000"/>
              <a:gd name="connsiteX38" fmla="*/ 228265 w 8030690"/>
              <a:gd name="connsiteY38" fmla="*/ 2167128 h 6858000"/>
              <a:gd name="connsiteX39" fmla="*/ 220028 w 8030690"/>
              <a:gd name="connsiteY39" fmla="*/ 2014880 h 6858000"/>
              <a:gd name="connsiteX40" fmla="*/ 212128 w 8030690"/>
              <a:gd name="connsiteY40" fmla="*/ 1861947 h 6858000"/>
              <a:gd name="connsiteX41" fmla="*/ 202043 w 8030690"/>
              <a:gd name="connsiteY41" fmla="*/ 1709013 h 6858000"/>
              <a:gd name="connsiteX42" fmla="*/ 189940 w 8030690"/>
              <a:gd name="connsiteY42" fmla="*/ 1554023 h 6858000"/>
              <a:gd name="connsiteX43" fmla="*/ 177838 w 8030690"/>
              <a:gd name="connsiteY43" fmla="*/ 1401089 h 6858000"/>
              <a:gd name="connsiteX44" fmla="*/ 163886 w 8030690"/>
              <a:gd name="connsiteY44" fmla="*/ 1245413 h 6858000"/>
              <a:gd name="connsiteX45" fmla="*/ 148590 w 8030690"/>
              <a:gd name="connsiteY45" fmla="*/ 1089050 h 6858000"/>
              <a:gd name="connsiteX46" fmla="*/ 132454 w 8030690"/>
              <a:gd name="connsiteY46" fmla="*/ 934745 h 6858000"/>
              <a:gd name="connsiteX47" fmla="*/ 113628 w 8030690"/>
              <a:gd name="connsiteY47" fmla="*/ 778383 h 6858000"/>
              <a:gd name="connsiteX48" fmla="*/ 93457 w 8030690"/>
              <a:gd name="connsiteY48" fmla="*/ 622706 h 6858000"/>
              <a:gd name="connsiteX49" fmla="*/ 73454 w 8030690"/>
              <a:gd name="connsiteY49" fmla="*/ 466344 h 6858000"/>
              <a:gd name="connsiteX50" fmla="*/ 50090 w 8030690"/>
              <a:gd name="connsiteY50" fmla="*/ 310667 h 6858000"/>
              <a:gd name="connsiteX51" fmla="*/ 26222 w 8030690"/>
              <a:gd name="connsiteY51" fmla="*/ 15567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8030690" h="6858000">
                <a:moveTo>
                  <a:pt x="1176" y="0"/>
                </a:moveTo>
                <a:lnTo>
                  <a:pt x="1344715" y="0"/>
                </a:lnTo>
                <a:lnTo>
                  <a:pt x="1344715" y="0"/>
                </a:lnTo>
                <a:lnTo>
                  <a:pt x="8030690" y="0"/>
                </a:lnTo>
                <a:lnTo>
                  <a:pt x="8030690" y="6858000"/>
                </a:lnTo>
                <a:lnTo>
                  <a:pt x="477746" y="6858000"/>
                </a:lnTo>
                <a:lnTo>
                  <a:pt x="477746" y="6858000"/>
                </a:lnTo>
                <a:lnTo>
                  <a:pt x="0" y="6858000"/>
                </a:lnTo>
                <a:lnTo>
                  <a:pt x="5883" y="6817538"/>
                </a:lnTo>
                <a:lnTo>
                  <a:pt x="23196" y="6698894"/>
                </a:lnTo>
                <a:lnTo>
                  <a:pt x="35298" y="6612483"/>
                </a:lnTo>
                <a:lnTo>
                  <a:pt x="48073" y="6509613"/>
                </a:lnTo>
                <a:lnTo>
                  <a:pt x="63369" y="6387541"/>
                </a:lnTo>
                <a:lnTo>
                  <a:pt x="79506" y="6252438"/>
                </a:lnTo>
                <a:lnTo>
                  <a:pt x="96483" y="6100191"/>
                </a:lnTo>
                <a:lnTo>
                  <a:pt x="114468" y="5934227"/>
                </a:lnTo>
                <a:lnTo>
                  <a:pt x="132454" y="5753862"/>
                </a:lnTo>
                <a:lnTo>
                  <a:pt x="150775" y="5561838"/>
                </a:lnTo>
                <a:lnTo>
                  <a:pt x="167752" y="5354726"/>
                </a:lnTo>
                <a:lnTo>
                  <a:pt x="184057" y="5138013"/>
                </a:lnTo>
                <a:lnTo>
                  <a:pt x="198849" y="4908956"/>
                </a:lnTo>
                <a:lnTo>
                  <a:pt x="212968" y="4670298"/>
                </a:lnTo>
                <a:lnTo>
                  <a:pt x="226248" y="4421352"/>
                </a:lnTo>
                <a:lnTo>
                  <a:pt x="230954" y="4293793"/>
                </a:lnTo>
                <a:lnTo>
                  <a:pt x="236165" y="4163491"/>
                </a:lnTo>
                <a:lnTo>
                  <a:pt x="241039" y="4031132"/>
                </a:lnTo>
                <a:lnTo>
                  <a:pt x="244233" y="3898087"/>
                </a:lnTo>
                <a:lnTo>
                  <a:pt x="247091" y="3762298"/>
                </a:lnTo>
                <a:lnTo>
                  <a:pt x="250116" y="3625138"/>
                </a:lnTo>
                <a:lnTo>
                  <a:pt x="252133" y="3485235"/>
                </a:lnTo>
                <a:lnTo>
                  <a:pt x="252133" y="3343960"/>
                </a:lnTo>
                <a:lnTo>
                  <a:pt x="253142" y="3201314"/>
                </a:lnTo>
                <a:lnTo>
                  <a:pt x="252133" y="3057296"/>
                </a:lnTo>
                <a:lnTo>
                  <a:pt x="250116" y="2911221"/>
                </a:lnTo>
                <a:lnTo>
                  <a:pt x="248267" y="2765145"/>
                </a:lnTo>
                <a:lnTo>
                  <a:pt x="244233" y="2617013"/>
                </a:lnTo>
                <a:lnTo>
                  <a:pt x="240031" y="2467508"/>
                </a:lnTo>
                <a:lnTo>
                  <a:pt x="235156" y="2318004"/>
                </a:lnTo>
                <a:lnTo>
                  <a:pt x="228265" y="2167128"/>
                </a:lnTo>
                <a:lnTo>
                  <a:pt x="220028" y="2014880"/>
                </a:lnTo>
                <a:lnTo>
                  <a:pt x="212128" y="1861947"/>
                </a:lnTo>
                <a:lnTo>
                  <a:pt x="202043" y="1709013"/>
                </a:lnTo>
                <a:lnTo>
                  <a:pt x="189940" y="1554023"/>
                </a:lnTo>
                <a:lnTo>
                  <a:pt x="177838" y="1401089"/>
                </a:lnTo>
                <a:lnTo>
                  <a:pt x="163886" y="1245413"/>
                </a:lnTo>
                <a:lnTo>
                  <a:pt x="148590" y="1089050"/>
                </a:lnTo>
                <a:lnTo>
                  <a:pt x="132454" y="934745"/>
                </a:lnTo>
                <a:lnTo>
                  <a:pt x="113628" y="778383"/>
                </a:lnTo>
                <a:lnTo>
                  <a:pt x="93457" y="622706"/>
                </a:lnTo>
                <a:lnTo>
                  <a:pt x="73454" y="466344"/>
                </a:lnTo>
                <a:lnTo>
                  <a:pt x="50090" y="310667"/>
                </a:lnTo>
                <a:lnTo>
                  <a:pt x="26222" y="15567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5" name="Freeform 11">
            <a:extLst>
              <a:ext uri="{FF2B5EF4-FFF2-40B4-BE49-F238E27FC236}">
                <a16:creationId xmlns:a16="http://schemas.microsoft.com/office/drawing/2014/main" id="{BDC58DEA-1307-4F44-AD47-E613D8B76A8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48110" y="-1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99B912D-1E4B-42AF-A2BE-CFEFEC916EE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16" name="Content Placeholder 2">
            <a:extLst>
              <a:ext uri="{FF2B5EF4-FFF2-40B4-BE49-F238E27FC236}">
                <a16:creationId xmlns:a16="http://schemas.microsoft.com/office/drawing/2014/main" id="{1BD8A504-57A4-4DF0-B04C-E7F940CA53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1138517"/>
              </p:ext>
            </p:extLst>
          </p:nvPr>
        </p:nvGraphicFramePr>
        <p:xfrm>
          <a:off x="5048250" y="858742"/>
          <a:ext cx="6496050" cy="48900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959286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6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EE4E366E-272A-409E-840F-9A6A64A9E3F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reeform 7">
            <a:extLst>
              <a:ext uri="{FF2B5EF4-FFF2-40B4-BE49-F238E27FC236}">
                <a16:creationId xmlns:a16="http://schemas.microsoft.com/office/drawing/2014/main" id="{DF6CFF07-D953-4F9C-9A0E-E0A6AACB615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E82372-10BF-4E76-85CE-EBAFC44C9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30" y="629267"/>
            <a:ext cx="9252154" cy="1016654"/>
          </a:xfrm>
        </p:spPr>
        <p:txBody>
          <a:bodyPr>
            <a:normAutofit/>
          </a:bodyPr>
          <a:lstStyle/>
          <a:p>
            <a:r>
              <a:rPr lang="en-AU" dirty="0">
                <a:solidFill>
                  <a:srgbClr val="EBEBEB"/>
                </a:solidFill>
              </a:rPr>
              <a:t>NETWORK, NETWORK, NETWORK!!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721560C-E4AB-4287-A29C-3F6916794CB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4244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 useBgFill="1">
        <p:nvSpPr>
          <p:cNvPr id="27" name="Freeform: Shape 26">
            <a:extLst>
              <a:ext uri="{FF2B5EF4-FFF2-40B4-BE49-F238E27FC236}">
                <a16:creationId xmlns:a16="http://schemas.microsoft.com/office/drawing/2014/main" id="{DAA4FEEE-0B5F-41BF-825D-60F9FB0895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1" y="1762067"/>
            <a:ext cx="12192417" cy="5095933"/>
          </a:xfrm>
          <a:custGeom>
            <a:avLst/>
            <a:gdLst>
              <a:gd name="connsiteX0" fmla="*/ 0 w 12192417"/>
              <a:gd name="connsiteY0" fmla="*/ 0 h 5095933"/>
              <a:gd name="connsiteX1" fmla="*/ 71931 w 12192417"/>
              <a:gd name="connsiteY1" fmla="*/ 12261 h 5095933"/>
              <a:gd name="connsiteX2" fmla="*/ 282848 w 12192417"/>
              <a:gd name="connsiteY2" fmla="*/ 48343 h 5095933"/>
              <a:gd name="connsiteX3" fmla="*/ 436463 w 12192417"/>
              <a:gd name="connsiteY3" fmla="*/ 73565 h 5095933"/>
              <a:gd name="connsiteX4" fmla="*/ 619338 w 12192417"/>
              <a:gd name="connsiteY4" fmla="*/ 100188 h 5095933"/>
              <a:gd name="connsiteX5" fmla="*/ 836350 w 12192417"/>
              <a:gd name="connsiteY5" fmla="*/ 132066 h 5095933"/>
              <a:gd name="connsiteX6" fmla="*/ 1076527 w 12192417"/>
              <a:gd name="connsiteY6" fmla="*/ 165696 h 5095933"/>
              <a:gd name="connsiteX7" fmla="*/ 1347183 w 12192417"/>
              <a:gd name="connsiteY7" fmla="*/ 201077 h 5095933"/>
              <a:gd name="connsiteX8" fmla="*/ 1642222 w 12192417"/>
              <a:gd name="connsiteY8" fmla="*/ 238560 h 5095933"/>
              <a:gd name="connsiteX9" fmla="*/ 1962863 w 12192417"/>
              <a:gd name="connsiteY9" fmla="*/ 276043 h 5095933"/>
              <a:gd name="connsiteX10" fmla="*/ 2304231 w 12192417"/>
              <a:gd name="connsiteY10" fmla="*/ 314227 h 5095933"/>
              <a:gd name="connsiteX11" fmla="*/ 2672420 w 12192417"/>
              <a:gd name="connsiteY11" fmla="*/ 349608 h 5095933"/>
              <a:gd name="connsiteX12" fmla="*/ 3057677 w 12192417"/>
              <a:gd name="connsiteY12" fmla="*/ 383588 h 5095933"/>
              <a:gd name="connsiteX13" fmla="*/ 3464880 w 12192417"/>
              <a:gd name="connsiteY13" fmla="*/ 414415 h 5095933"/>
              <a:gd name="connsiteX14" fmla="*/ 3889151 w 12192417"/>
              <a:gd name="connsiteY14" fmla="*/ 443841 h 5095933"/>
              <a:gd name="connsiteX15" fmla="*/ 4331709 w 12192417"/>
              <a:gd name="connsiteY15" fmla="*/ 471515 h 5095933"/>
              <a:gd name="connsiteX16" fmla="*/ 4558475 w 12192417"/>
              <a:gd name="connsiteY16" fmla="*/ 481324 h 5095933"/>
              <a:gd name="connsiteX17" fmla="*/ 4790117 w 12192417"/>
              <a:gd name="connsiteY17" fmla="*/ 492183 h 5095933"/>
              <a:gd name="connsiteX18" fmla="*/ 5025417 w 12192417"/>
              <a:gd name="connsiteY18" fmla="*/ 502342 h 5095933"/>
              <a:gd name="connsiteX19" fmla="*/ 5261936 w 12192417"/>
              <a:gd name="connsiteY19" fmla="*/ 508998 h 5095933"/>
              <a:gd name="connsiteX20" fmla="*/ 5503331 w 12192417"/>
              <a:gd name="connsiteY20" fmla="*/ 514953 h 5095933"/>
              <a:gd name="connsiteX21" fmla="*/ 5747166 w 12192417"/>
              <a:gd name="connsiteY21" fmla="*/ 521259 h 5095933"/>
              <a:gd name="connsiteX22" fmla="*/ 5995876 w 12192417"/>
              <a:gd name="connsiteY22" fmla="*/ 525463 h 5095933"/>
              <a:gd name="connsiteX23" fmla="*/ 6247025 w 12192417"/>
              <a:gd name="connsiteY23" fmla="*/ 525463 h 5095933"/>
              <a:gd name="connsiteX24" fmla="*/ 6500612 w 12192417"/>
              <a:gd name="connsiteY24" fmla="*/ 527565 h 5095933"/>
              <a:gd name="connsiteX25" fmla="*/ 6756638 w 12192417"/>
              <a:gd name="connsiteY25" fmla="*/ 525463 h 5095933"/>
              <a:gd name="connsiteX26" fmla="*/ 7016321 w 12192417"/>
              <a:gd name="connsiteY26" fmla="*/ 521259 h 5095933"/>
              <a:gd name="connsiteX27" fmla="*/ 7276004 w 12192417"/>
              <a:gd name="connsiteY27" fmla="*/ 517406 h 5095933"/>
              <a:gd name="connsiteX28" fmla="*/ 7539344 w 12192417"/>
              <a:gd name="connsiteY28" fmla="*/ 508998 h 5095933"/>
              <a:gd name="connsiteX29" fmla="*/ 7805123 w 12192417"/>
              <a:gd name="connsiteY29" fmla="*/ 500241 h 5095933"/>
              <a:gd name="connsiteX30" fmla="*/ 8070902 w 12192417"/>
              <a:gd name="connsiteY30" fmla="*/ 490082 h 5095933"/>
              <a:gd name="connsiteX31" fmla="*/ 8339120 w 12192417"/>
              <a:gd name="connsiteY31" fmla="*/ 475719 h 5095933"/>
              <a:gd name="connsiteX32" fmla="*/ 8609775 w 12192417"/>
              <a:gd name="connsiteY32" fmla="*/ 458554 h 5095933"/>
              <a:gd name="connsiteX33" fmla="*/ 8881650 w 12192417"/>
              <a:gd name="connsiteY33" fmla="*/ 442089 h 5095933"/>
              <a:gd name="connsiteX34" fmla="*/ 9153525 w 12192417"/>
              <a:gd name="connsiteY34" fmla="*/ 421071 h 5095933"/>
              <a:gd name="connsiteX35" fmla="*/ 9429057 w 12192417"/>
              <a:gd name="connsiteY35" fmla="*/ 395849 h 5095933"/>
              <a:gd name="connsiteX36" fmla="*/ 9700932 w 12192417"/>
              <a:gd name="connsiteY36" fmla="*/ 370626 h 5095933"/>
              <a:gd name="connsiteX37" fmla="*/ 9977683 w 12192417"/>
              <a:gd name="connsiteY37" fmla="*/ 341551 h 5095933"/>
              <a:gd name="connsiteX38" fmla="*/ 10255654 w 12192417"/>
              <a:gd name="connsiteY38" fmla="*/ 309673 h 5095933"/>
              <a:gd name="connsiteX39" fmla="*/ 10529967 w 12192417"/>
              <a:gd name="connsiteY39" fmla="*/ 276043 h 5095933"/>
              <a:gd name="connsiteX40" fmla="*/ 10807938 w 12192417"/>
              <a:gd name="connsiteY40" fmla="*/ 236809 h 5095933"/>
              <a:gd name="connsiteX41" fmla="*/ 11084689 w 12192417"/>
              <a:gd name="connsiteY41" fmla="*/ 194772 h 5095933"/>
              <a:gd name="connsiteX42" fmla="*/ 11362660 w 12192417"/>
              <a:gd name="connsiteY42" fmla="*/ 153085 h 5095933"/>
              <a:gd name="connsiteX43" fmla="*/ 11639411 w 12192417"/>
              <a:gd name="connsiteY43" fmla="*/ 104392 h 5095933"/>
              <a:gd name="connsiteX44" fmla="*/ 11914944 w 12192417"/>
              <a:gd name="connsiteY44" fmla="*/ 54648 h 5095933"/>
              <a:gd name="connsiteX45" fmla="*/ 12191695 w 12192417"/>
              <a:gd name="connsiteY45" fmla="*/ 2452 h 5095933"/>
              <a:gd name="connsiteX46" fmla="*/ 12191695 w 12192417"/>
              <a:gd name="connsiteY46" fmla="*/ 2162231 h 5095933"/>
              <a:gd name="connsiteX47" fmla="*/ 12192417 w 12192417"/>
              <a:gd name="connsiteY47" fmla="*/ 2162231 h 5095933"/>
              <a:gd name="connsiteX48" fmla="*/ 12192417 w 12192417"/>
              <a:gd name="connsiteY48" fmla="*/ 5095933 h 5095933"/>
              <a:gd name="connsiteX49" fmla="*/ 0 w 12192417"/>
              <a:gd name="connsiteY49" fmla="*/ 5095933 h 5095933"/>
              <a:gd name="connsiteX50" fmla="*/ 0 w 12192417"/>
              <a:gd name="connsiteY50" fmla="*/ 2791958 h 5095933"/>
              <a:gd name="connsiteX51" fmla="*/ 0 w 12192417"/>
              <a:gd name="connsiteY51" fmla="*/ 2162231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417" h="5095933">
                <a:moveTo>
                  <a:pt x="0" y="0"/>
                </a:moveTo>
                <a:lnTo>
                  <a:pt x="71931" y="12261"/>
                </a:lnTo>
                <a:lnTo>
                  <a:pt x="282848" y="48343"/>
                </a:lnTo>
                <a:lnTo>
                  <a:pt x="436463" y="73565"/>
                </a:lnTo>
                <a:lnTo>
                  <a:pt x="619338" y="100188"/>
                </a:lnTo>
                <a:lnTo>
                  <a:pt x="836350" y="132066"/>
                </a:lnTo>
                <a:lnTo>
                  <a:pt x="1076527" y="165696"/>
                </a:lnTo>
                <a:lnTo>
                  <a:pt x="1347183" y="201077"/>
                </a:lnTo>
                <a:lnTo>
                  <a:pt x="1642222" y="238560"/>
                </a:lnTo>
                <a:lnTo>
                  <a:pt x="1962863" y="276043"/>
                </a:lnTo>
                <a:lnTo>
                  <a:pt x="2304231" y="314227"/>
                </a:lnTo>
                <a:lnTo>
                  <a:pt x="2672420" y="349608"/>
                </a:lnTo>
                <a:lnTo>
                  <a:pt x="3057677" y="383588"/>
                </a:lnTo>
                <a:lnTo>
                  <a:pt x="3464880" y="414415"/>
                </a:lnTo>
                <a:lnTo>
                  <a:pt x="3889151" y="443841"/>
                </a:lnTo>
                <a:lnTo>
                  <a:pt x="4331709" y="471515"/>
                </a:lnTo>
                <a:lnTo>
                  <a:pt x="4558475" y="481324"/>
                </a:lnTo>
                <a:lnTo>
                  <a:pt x="4790117" y="492183"/>
                </a:lnTo>
                <a:lnTo>
                  <a:pt x="5025417" y="502342"/>
                </a:lnTo>
                <a:lnTo>
                  <a:pt x="5261936" y="508998"/>
                </a:lnTo>
                <a:lnTo>
                  <a:pt x="5503331" y="514953"/>
                </a:lnTo>
                <a:lnTo>
                  <a:pt x="5747166" y="521259"/>
                </a:lnTo>
                <a:lnTo>
                  <a:pt x="5995876" y="525463"/>
                </a:lnTo>
                <a:lnTo>
                  <a:pt x="6247025" y="525463"/>
                </a:lnTo>
                <a:lnTo>
                  <a:pt x="6500612" y="527565"/>
                </a:lnTo>
                <a:lnTo>
                  <a:pt x="6756638" y="525463"/>
                </a:lnTo>
                <a:lnTo>
                  <a:pt x="7016321" y="521259"/>
                </a:lnTo>
                <a:lnTo>
                  <a:pt x="7276004" y="517406"/>
                </a:lnTo>
                <a:lnTo>
                  <a:pt x="7539344" y="508998"/>
                </a:lnTo>
                <a:lnTo>
                  <a:pt x="7805123" y="500241"/>
                </a:lnTo>
                <a:lnTo>
                  <a:pt x="8070902" y="490082"/>
                </a:lnTo>
                <a:lnTo>
                  <a:pt x="8339120" y="475719"/>
                </a:lnTo>
                <a:lnTo>
                  <a:pt x="8609775" y="458554"/>
                </a:lnTo>
                <a:lnTo>
                  <a:pt x="8881650" y="442089"/>
                </a:lnTo>
                <a:lnTo>
                  <a:pt x="9153525" y="421071"/>
                </a:lnTo>
                <a:lnTo>
                  <a:pt x="9429057" y="395849"/>
                </a:lnTo>
                <a:lnTo>
                  <a:pt x="9700932" y="370626"/>
                </a:lnTo>
                <a:lnTo>
                  <a:pt x="9977683" y="341551"/>
                </a:lnTo>
                <a:lnTo>
                  <a:pt x="10255654" y="309673"/>
                </a:lnTo>
                <a:lnTo>
                  <a:pt x="10529967" y="276043"/>
                </a:lnTo>
                <a:lnTo>
                  <a:pt x="10807938" y="236809"/>
                </a:lnTo>
                <a:lnTo>
                  <a:pt x="11084689" y="194772"/>
                </a:lnTo>
                <a:lnTo>
                  <a:pt x="11362660" y="153085"/>
                </a:lnTo>
                <a:lnTo>
                  <a:pt x="11639411" y="104392"/>
                </a:lnTo>
                <a:lnTo>
                  <a:pt x="11914944" y="54648"/>
                </a:lnTo>
                <a:lnTo>
                  <a:pt x="12191695" y="2452"/>
                </a:lnTo>
                <a:lnTo>
                  <a:pt x="12191695" y="2162231"/>
                </a:lnTo>
                <a:lnTo>
                  <a:pt x="12192417" y="2162231"/>
                </a:lnTo>
                <a:lnTo>
                  <a:pt x="12192417" y="5095933"/>
                </a:lnTo>
                <a:lnTo>
                  <a:pt x="0" y="5095933"/>
                </a:lnTo>
                <a:lnTo>
                  <a:pt x="0" y="2791958"/>
                </a:lnTo>
                <a:lnTo>
                  <a:pt x="0" y="2162231"/>
                </a:lnTo>
                <a:close/>
              </a:path>
            </a:pathLst>
          </a:custGeom>
          <a:ln>
            <a:noFill/>
          </a:ln>
        </p:spPr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E21617-A407-46C8-99EA-C683B370AA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928" y="2275189"/>
            <a:ext cx="6654536" cy="4348248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90000"/>
              </a:lnSpc>
            </a:pPr>
            <a:endParaRPr lang="en-AU" sz="700" dirty="0"/>
          </a:p>
          <a:p>
            <a:pPr>
              <a:lnSpc>
                <a:spcPct val="90000"/>
              </a:lnSpc>
            </a:pPr>
            <a:endParaRPr lang="en-AU" sz="5600" b="1" dirty="0"/>
          </a:p>
          <a:p>
            <a:pPr>
              <a:lnSpc>
                <a:spcPct val="90000"/>
              </a:lnSpc>
            </a:pPr>
            <a:r>
              <a:rPr lang="en-AU" sz="5600" b="1" dirty="0"/>
              <a:t>SOURCING LOCAL EXPERIENCE</a:t>
            </a:r>
          </a:p>
          <a:p>
            <a:pPr>
              <a:lnSpc>
                <a:spcPct val="90000"/>
              </a:lnSpc>
            </a:pPr>
            <a:r>
              <a:rPr lang="en-AU" sz="4800" dirty="0"/>
              <a:t>Ask network contacts about work shadowing’ opportunities</a:t>
            </a:r>
          </a:p>
          <a:p>
            <a:pPr>
              <a:lnSpc>
                <a:spcPct val="90000"/>
              </a:lnSpc>
            </a:pPr>
            <a:r>
              <a:rPr lang="en-AU" sz="4800" dirty="0"/>
              <a:t>Employment interviews – use these to create contacts and opportunities</a:t>
            </a:r>
          </a:p>
          <a:p>
            <a:pPr>
              <a:lnSpc>
                <a:spcPct val="90000"/>
              </a:lnSpc>
            </a:pPr>
            <a:r>
              <a:rPr lang="en-AU" sz="4800" dirty="0"/>
              <a:t>Recruitment Agencies – consider short term contracts</a:t>
            </a:r>
          </a:p>
          <a:p>
            <a:pPr>
              <a:lnSpc>
                <a:spcPct val="90000"/>
              </a:lnSpc>
            </a:pPr>
            <a:r>
              <a:rPr lang="en-AU" sz="4800" dirty="0"/>
              <a:t>Work Experience </a:t>
            </a:r>
          </a:p>
          <a:p>
            <a:pPr>
              <a:lnSpc>
                <a:spcPct val="90000"/>
              </a:lnSpc>
            </a:pPr>
            <a:r>
              <a:rPr lang="en-AU" sz="4800" dirty="0"/>
              <a:t>Volunteer Opportunities (relevant to goals) </a:t>
            </a:r>
          </a:p>
          <a:p>
            <a:pPr lvl="0">
              <a:lnSpc>
                <a:spcPct val="90000"/>
              </a:lnSpc>
            </a:pPr>
            <a:r>
              <a:rPr lang="en-AU" sz="4800" dirty="0"/>
              <a:t>Access Short courses (preferably AQF accredited) for Australian context</a:t>
            </a:r>
          </a:p>
          <a:p>
            <a:pPr>
              <a:lnSpc>
                <a:spcPct val="90000"/>
              </a:lnSpc>
            </a:pPr>
            <a:endParaRPr lang="en-AU" sz="5600" b="1" dirty="0"/>
          </a:p>
          <a:p>
            <a:pPr>
              <a:lnSpc>
                <a:spcPct val="90000"/>
              </a:lnSpc>
            </a:pPr>
            <a:r>
              <a:rPr lang="en-AU" sz="5600" b="1" dirty="0"/>
              <a:t>OUTCOMES:  </a:t>
            </a:r>
          </a:p>
          <a:p>
            <a:pPr>
              <a:lnSpc>
                <a:spcPct val="90000"/>
              </a:lnSpc>
            </a:pPr>
            <a:r>
              <a:rPr lang="en-AU" sz="4800" b="1" dirty="0"/>
              <a:t>RELEVANT</a:t>
            </a:r>
            <a:r>
              <a:rPr lang="en-AU" sz="4800" dirty="0"/>
              <a:t> work experience (unpaid/paid)</a:t>
            </a:r>
          </a:p>
          <a:p>
            <a:pPr>
              <a:lnSpc>
                <a:spcPct val="90000"/>
              </a:lnSpc>
            </a:pPr>
            <a:r>
              <a:rPr lang="en-AU" sz="4800" dirty="0"/>
              <a:t>Credible professional </a:t>
            </a:r>
            <a:r>
              <a:rPr lang="en-AU" sz="4800" b="1" dirty="0"/>
              <a:t>REFEREES</a:t>
            </a:r>
            <a:r>
              <a:rPr lang="en-AU" sz="4800" dirty="0"/>
              <a:t> </a:t>
            </a:r>
          </a:p>
          <a:p>
            <a:pPr>
              <a:lnSpc>
                <a:spcPct val="90000"/>
              </a:lnSpc>
            </a:pPr>
            <a:r>
              <a:rPr lang="en-AU" sz="4800" b="1" dirty="0"/>
              <a:t>SKILLS</a:t>
            </a:r>
            <a:r>
              <a:rPr lang="en-AU" sz="4800" dirty="0"/>
              <a:t> and </a:t>
            </a:r>
            <a:r>
              <a:rPr lang="en-AU" sz="4800" b="1" dirty="0"/>
              <a:t>EVIDENCE</a:t>
            </a:r>
            <a:r>
              <a:rPr lang="en-AU" sz="4800" dirty="0"/>
              <a:t> of experience in the ‘local context’</a:t>
            </a:r>
          </a:p>
          <a:p>
            <a:pPr>
              <a:lnSpc>
                <a:spcPct val="90000"/>
              </a:lnSpc>
            </a:pPr>
            <a:endParaRPr lang="en-AU" sz="4800" dirty="0"/>
          </a:p>
          <a:p>
            <a:pPr>
              <a:lnSpc>
                <a:spcPct val="90000"/>
              </a:lnSpc>
            </a:pPr>
            <a:endParaRPr lang="en-AU" sz="4800" dirty="0"/>
          </a:p>
          <a:p>
            <a:pPr>
              <a:lnSpc>
                <a:spcPct val="90000"/>
              </a:lnSpc>
            </a:pPr>
            <a:endParaRPr lang="en-AU" sz="700" dirty="0"/>
          </a:p>
          <a:p>
            <a:pPr>
              <a:lnSpc>
                <a:spcPct val="90000"/>
              </a:lnSpc>
            </a:pPr>
            <a:r>
              <a:rPr lang="en-US" sz="700" dirty="0"/>
              <a:t> </a:t>
            </a:r>
            <a:endParaRPr lang="en-AU" sz="700" dirty="0"/>
          </a:p>
          <a:p>
            <a:pPr>
              <a:lnSpc>
                <a:spcPct val="90000"/>
              </a:lnSpc>
            </a:pPr>
            <a:r>
              <a:rPr lang="en-US" sz="700" dirty="0"/>
              <a:t> </a:t>
            </a:r>
            <a:endParaRPr lang="en-AU" sz="700" dirty="0"/>
          </a:p>
          <a:p>
            <a:pPr>
              <a:lnSpc>
                <a:spcPct val="90000"/>
              </a:lnSpc>
            </a:pPr>
            <a:endParaRPr lang="en-AU" sz="7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356A907-EBC2-49B7-9DC7-ACC0AE18F6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9361398">
            <a:off x="7401363" y="2984710"/>
            <a:ext cx="3966727" cy="2451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38210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23BF9-6013-45F0-A3D5-675869A8E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PERSISTENCE AND PATIENCE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4DEC34-6BEC-4F02-9AC5-A77DB5B511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Keep persisting – messages and feedback you receive</a:t>
            </a:r>
          </a:p>
          <a:p>
            <a:endParaRPr lang="en-AU" dirty="0"/>
          </a:p>
          <a:p>
            <a:endParaRPr lang="en-AU" dirty="0"/>
          </a:p>
          <a:p>
            <a:r>
              <a:rPr lang="en-AU" dirty="0"/>
              <a:t>Job search can take a lot of energy – maintain a healthy balance of time spent 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r>
              <a:rPr lang="en-AU" dirty="0"/>
              <a:t>Maintain optimism and stick to your plan! 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</p:txBody>
      </p:sp>
      <p:pic>
        <p:nvPicPr>
          <p:cNvPr id="5" name="Picture 4" descr="A close up of a sign&#10;&#10;Description generated with high confidence">
            <a:extLst>
              <a:ext uri="{FF2B5EF4-FFF2-40B4-BE49-F238E27FC236}">
                <a16:creationId xmlns:a16="http://schemas.microsoft.com/office/drawing/2014/main" id="{0935DB0C-A798-497F-A623-965DF443E4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09245" y="4142740"/>
            <a:ext cx="2657475" cy="1724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0320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  <a:extLst/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3">
            <a:extLst>
              <a:ext uri="{FF2B5EF4-FFF2-40B4-BE49-F238E27FC236}">
                <a16:creationId xmlns:a16="http://schemas.microsoft.com/office/drawing/2014/main" id="{DF19BAF3-7E20-4B9D-B544-BABAEEA1FA7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950648F4-ABCD-4DF0-8641-76CFB235472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8" name="Oval 17">
            <a:extLst>
              <a:ext uri="{FF2B5EF4-FFF2-40B4-BE49-F238E27FC236}">
                <a16:creationId xmlns:a16="http://schemas.microsoft.com/office/drawing/2014/main" id="{989BE678-777B-482A-A616-FEDC47B162E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CF1EB4BD-9C7E-4AA3-9681-C7EB0DA625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94AAE3AA-3759-4D28-B0EF-575F25A5146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D28BE0C3-2102-4820-B88B-A448B1840D1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4D295F-65BD-424A-8B21-74A42E17EA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1" y="747132"/>
            <a:ext cx="3339281" cy="2575931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000" dirty="0"/>
              <a:t>Thank You ! </a:t>
            </a:r>
          </a:p>
        </p:txBody>
      </p:sp>
      <p:pic>
        <p:nvPicPr>
          <p:cNvPr id="21" name="Content Placeholder 8" descr="A group of people posing for a photo&#10;&#10;Description generated with very high confidence">
            <a:extLst>
              <a:ext uri="{FF2B5EF4-FFF2-40B4-BE49-F238E27FC236}">
                <a16:creationId xmlns:a16="http://schemas.microsoft.com/office/drawing/2014/main" id="{C86D710E-CBFF-4A85-8B62-85D364423C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7">
            <a:extLst>
              <a:ext uri="{837473B0-CC2E-450A-ABE3-18F120FF3D39}">
                <a1611:picAttrSrcUrl xmlns:a1611="http://schemas.microsoft.com/office/drawing/2016/11/main" r:id="rId8"/>
              </a:ext>
            </a:extLst>
          </a:blip>
          <a:srcRect l="9808" r="16634" b="-1"/>
          <a:stretch/>
        </p:blipFill>
        <p:spPr>
          <a:xfrm>
            <a:off x="4192589" y="1402683"/>
            <a:ext cx="4366393" cy="4188315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BFEFF673-A9DE-416D-A04E-1D50904542A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244228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492</TotalTime>
  <Words>277</Words>
  <Application>Microsoft Office PowerPoint</Application>
  <PresentationFormat>Widescreen</PresentationFormat>
  <Paragraphs>95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Arial Nova</vt:lpstr>
      <vt:lpstr>Calibri</vt:lpstr>
      <vt:lpstr>Century Gothic</vt:lpstr>
      <vt:lpstr>Wingdings 3</vt:lpstr>
      <vt:lpstr>Ion</vt:lpstr>
      <vt:lpstr>Strategies for ‘Localising’ Your Skills and Experience </vt:lpstr>
      <vt:lpstr>LOCALISING SKILLS…</vt:lpstr>
      <vt:lpstr>SO HOW DO I GET LOCAL EXPERIENCE … ???</vt:lpstr>
      <vt:lpstr>WHAT DO I NEED IN PLACE FIRST..?</vt:lpstr>
      <vt:lpstr>PLAN (of Action)</vt:lpstr>
      <vt:lpstr>PARTICIPATION…</vt:lpstr>
      <vt:lpstr>NETWORK, NETWORK, NETWORK!!</vt:lpstr>
      <vt:lpstr>PERSISTENCE AND PATIENCE</vt:lpstr>
      <vt:lpstr>Thank You 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‘Localising’ Your Skills and Experience </dc:title>
  <dc:creator>Hilary</dc:creator>
  <cp:lastModifiedBy>Stokes, Alice (DTTI)</cp:lastModifiedBy>
  <cp:revision>30</cp:revision>
  <dcterms:created xsi:type="dcterms:W3CDTF">2018-08-22T09:43:35Z</dcterms:created>
  <dcterms:modified xsi:type="dcterms:W3CDTF">2018-08-30T05:17:40Z</dcterms:modified>
</cp:coreProperties>
</file>